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9" r:id="rId2"/>
    <p:sldId id="256" r:id="rId3"/>
    <p:sldId id="257" r:id="rId4"/>
    <p:sldId id="260" r:id="rId5"/>
    <p:sldId id="263" r:id="rId6"/>
    <p:sldId id="258" r:id="rId7"/>
    <p:sldId id="261" r:id="rId8"/>
    <p:sldId id="262"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64" r:id="rId3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1515" autoAdjust="0"/>
  </p:normalViewPr>
  <p:slideViewPr>
    <p:cSldViewPr snapToGrid="0">
      <p:cViewPr varScale="1">
        <p:scale>
          <a:sx n="77" d="100"/>
          <a:sy n="77" d="100"/>
        </p:scale>
        <p:origin x="72" y="1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3458081-B487-48AD-91C3-6905F3856834}" type="datetimeFigureOut">
              <a:rPr lang="en-US" smtClean="0"/>
              <a:t>3/4/2016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B287F52-571A-4B80-9D4A-34B37544F7A1}" type="slidenum">
              <a:rPr lang="en-US" smtClean="0"/>
              <a:t>‹#›</a:t>
            </a:fld>
            <a:endParaRPr lang="en-US"/>
          </a:p>
        </p:txBody>
      </p:sp>
    </p:spTree>
    <p:extLst>
      <p:ext uri="{BB962C8B-B14F-4D97-AF65-F5344CB8AC3E}">
        <p14:creationId xmlns:p14="http://schemas.microsoft.com/office/powerpoint/2010/main" val="2741335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287F52-571A-4B80-9D4A-34B37544F7A1}" type="slidenum">
              <a:rPr lang="en-US" smtClean="0"/>
              <a:t>4</a:t>
            </a:fld>
            <a:endParaRPr lang="en-US"/>
          </a:p>
        </p:txBody>
      </p:sp>
    </p:spTree>
    <p:extLst>
      <p:ext uri="{BB962C8B-B14F-4D97-AF65-F5344CB8AC3E}">
        <p14:creationId xmlns:p14="http://schemas.microsoft.com/office/powerpoint/2010/main" val="291792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 many decimal places</a:t>
            </a:r>
          </a:p>
          <a:p>
            <a:r>
              <a:rPr lang="en-US" dirty="0" err="1" smtClean="0"/>
              <a:t>Formu;a</a:t>
            </a:r>
            <a:r>
              <a:rPr lang="en-US" dirty="0" smtClean="0"/>
              <a:t> for</a:t>
            </a:r>
            <a:r>
              <a:rPr lang="en-US" baseline="0" dirty="0" smtClean="0"/>
              <a:t> accuracy</a:t>
            </a:r>
            <a:endParaRPr lang="en-US" dirty="0"/>
          </a:p>
        </p:txBody>
      </p:sp>
      <p:sp>
        <p:nvSpPr>
          <p:cNvPr id="4" name="Slide Number Placeholder 3"/>
          <p:cNvSpPr>
            <a:spLocks noGrp="1"/>
          </p:cNvSpPr>
          <p:nvPr>
            <p:ph type="sldNum" sz="quarter" idx="10"/>
          </p:nvPr>
        </p:nvSpPr>
        <p:spPr/>
        <p:txBody>
          <a:bodyPr/>
          <a:lstStyle/>
          <a:p>
            <a:fld id="{DB287F52-571A-4B80-9D4A-34B37544F7A1}" type="slidenum">
              <a:rPr lang="en-US" smtClean="0"/>
              <a:t>5</a:t>
            </a:fld>
            <a:endParaRPr lang="en-US"/>
          </a:p>
        </p:txBody>
      </p:sp>
    </p:spTree>
    <p:extLst>
      <p:ext uri="{BB962C8B-B14F-4D97-AF65-F5344CB8AC3E}">
        <p14:creationId xmlns:p14="http://schemas.microsoft.com/office/powerpoint/2010/main" val="639840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48D311C-5BBA-4C0D-879A-9CE2C4AFCBCE}"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3857500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8D311C-5BBA-4C0D-879A-9CE2C4AFCBCE}"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342716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8D311C-5BBA-4C0D-879A-9CE2C4AFCBCE}"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59172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8D311C-5BBA-4C0D-879A-9CE2C4AFCBCE}"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1576694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8D311C-5BBA-4C0D-879A-9CE2C4AFCBCE}"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4139231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8D311C-5BBA-4C0D-879A-9CE2C4AFCBCE}"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127788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8D311C-5BBA-4C0D-879A-9CE2C4AFCBCE}" type="datetimeFigureOut">
              <a:rPr lang="en-US" smtClean="0"/>
              <a:t>3/4/2016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2796617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8D311C-5BBA-4C0D-879A-9CE2C4AFCBCE}" type="datetimeFigureOut">
              <a:rPr lang="en-US" smtClean="0"/>
              <a:t>3/4/2016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59711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8D311C-5BBA-4C0D-879A-9CE2C4AFCBCE}" type="datetimeFigureOut">
              <a:rPr lang="en-US" smtClean="0"/>
              <a:t>3/4/2016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118467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8D311C-5BBA-4C0D-879A-9CE2C4AFCBCE}"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1168196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8D311C-5BBA-4C0D-879A-9CE2C4AFCBCE}"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05B0C-FCDA-4D0F-82A2-0897A4F93E20}" type="slidenum">
              <a:rPr lang="en-US" smtClean="0"/>
              <a:t>‹#›</a:t>
            </a:fld>
            <a:endParaRPr lang="en-US"/>
          </a:p>
        </p:txBody>
      </p:sp>
    </p:spTree>
    <p:extLst>
      <p:ext uri="{BB962C8B-B14F-4D97-AF65-F5344CB8AC3E}">
        <p14:creationId xmlns:p14="http://schemas.microsoft.com/office/powerpoint/2010/main" val="89958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D311C-5BBA-4C0D-879A-9CE2C4AFCBCE}" type="datetimeFigureOut">
              <a:rPr lang="en-US" smtClean="0"/>
              <a:t>3/4/2016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05B0C-FCDA-4D0F-82A2-0897A4F93E20}" type="slidenum">
              <a:rPr lang="en-US" smtClean="0"/>
              <a:t>‹#›</a:t>
            </a:fld>
            <a:endParaRPr lang="en-US"/>
          </a:p>
        </p:txBody>
      </p:sp>
    </p:spTree>
    <p:extLst>
      <p:ext uri="{BB962C8B-B14F-4D97-AF65-F5344CB8AC3E}">
        <p14:creationId xmlns:p14="http://schemas.microsoft.com/office/powerpoint/2010/main" val="2138380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mp"/><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951" y="2717552"/>
            <a:ext cx="5186912" cy="3006278"/>
          </a:xfrm>
          <a:prstGeom prst="rect">
            <a:avLst/>
          </a:prstGeom>
        </p:spPr>
      </p:pic>
      <p:sp>
        <p:nvSpPr>
          <p:cNvPr id="24" name="Content Placeholder 23"/>
          <p:cNvSpPr>
            <a:spLocks noGrp="1"/>
          </p:cNvSpPr>
          <p:nvPr>
            <p:ph sz="half" idx="2"/>
          </p:nvPr>
        </p:nvSpPr>
        <p:spPr>
          <a:xfrm>
            <a:off x="6557938" y="2188581"/>
            <a:ext cx="4878363" cy="3589148"/>
          </a:xfrm>
        </p:spPr>
        <p:txBody>
          <a:bodyPr>
            <a:normAutofit/>
          </a:bodyPr>
          <a:lstStyle/>
          <a:p>
            <a:pPr marL="0" indent="0">
              <a:lnSpc>
                <a:spcPct val="100000"/>
              </a:lnSpc>
              <a:buNone/>
            </a:pPr>
            <a:r>
              <a:rPr lang="en-US" sz="1300" dirty="0" smtClean="0">
                <a:latin typeface="Times New Roman" panose="02020603050405020304" pitchFamily="18" charset="0"/>
                <a:cs typeface="Times New Roman" panose="02020603050405020304" pitchFamily="18" charset="0"/>
              </a:rPr>
              <a:t>Fig1.</a:t>
            </a:r>
          </a:p>
          <a:p>
            <a:pPr marL="0" indent="0">
              <a:lnSpc>
                <a:spcPct val="100000"/>
              </a:lnSpc>
              <a:buNone/>
            </a:pPr>
            <a:r>
              <a:rPr lang="en-US" sz="1300" dirty="0" smtClean="0">
                <a:latin typeface="Times New Roman" panose="02020603050405020304" pitchFamily="18" charset="0"/>
                <a:cs typeface="Times New Roman" panose="02020603050405020304" pitchFamily="18" charset="0"/>
              </a:rPr>
              <a:t>1. A capture of frame in the whole video, there are more than 200 umbrellas. Pick two umbrellas(A,B with red circles) to track their motion path, analyze their response</a:t>
            </a:r>
          </a:p>
          <a:p>
            <a:pPr marL="0" indent="0">
              <a:lnSpc>
                <a:spcPct val="100000"/>
              </a:lnSpc>
              <a:buNone/>
            </a:pPr>
            <a:r>
              <a:rPr lang="en-US" sz="1300" dirty="0">
                <a:latin typeface="Times New Roman" panose="02020603050405020304" pitchFamily="18" charset="0"/>
                <a:cs typeface="Times New Roman" panose="02020603050405020304" pitchFamily="18" charset="0"/>
              </a:rPr>
              <a:t>2</a:t>
            </a:r>
            <a:r>
              <a:rPr lang="en-US" sz="1300" dirty="0" smtClean="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U</a:t>
            </a:r>
            <a:r>
              <a:rPr lang="en-US" sz="1300" dirty="0" smtClean="0">
                <a:latin typeface="Times New Roman" panose="02020603050405020304" pitchFamily="18" charset="0"/>
                <a:cs typeface="Times New Roman" panose="02020603050405020304" pitchFamily="18" charset="0"/>
              </a:rPr>
              <a:t>mbrellas are moving follow the vocal commands, and change colors at same time</a:t>
            </a:r>
          </a:p>
          <a:p>
            <a:pPr marL="0" indent="0">
              <a:lnSpc>
                <a:spcPct val="100000"/>
              </a:lnSpc>
              <a:buNone/>
            </a:pPr>
            <a:endParaRPr lang="en-US" sz="1300" dirty="0" smtClean="0">
              <a:latin typeface="Times New Roman" panose="02020603050405020304" pitchFamily="18" charset="0"/>
              <a:cs typeface="Times New Roman" panose="02020603050405020304" pitchFamily="18" charset="0"/>
            </a:endParaRPr>
          </a:p>
          <a:p>
            <a:pPr marL="0" indent="0">
              <a:buNone/>
            </a:pPr>
            <a:endParaRPr lang="en-US" dirty="0"/>
          </a:p>
        </p:txBody>
      </p:sp>
      <p:sp>
        <p:nvSpPr>
          <p:cNvPr id="13" name="TextBox 2"/>
          <p:cNvSpPr txBox="1"/>
          <p:nvPr/>
        </p:nvSpPr>
        <p:spPr>
          <a:xfrm>
            <a:off x="1400658" y="2705512"/>
            <a:ext cx="34871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a:t>
            </a:r>
            <a:endParaRPr lang="en-US" dirty="0"/>
          </a:p>
        </p:txBody>
      </p:sp>
      <p:sp>
        <p:nvSpPr>
          <p:cNvPr id="14" name="TextBox 2"/>
          <p:cNvSpPr txBox="1"/>
          <p:nvPr/>
        </p:nvSpPr>
        <p:spPr>
          <a:xfrm>
            <a:off x="4096154" y="2704221"/>
            <a:ext cx="34871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a:t>
            </a:r>
            <a:endParaRPr lang="en-US" dirty="0"/>
          </a:p>
        </p:txBody>
      </p:sp>
      <p:sp>
        <p:nvSpPr>
          <p:cNvPr id="15" name="TextBox 2"/>
          <p:cNvSpPr txBox="1"/>
          <p:nvPr/>
        </p:nvSpPr>
        <p:spPr>
          <a:xfrm>
            <a:off x="1400658" y="3798489"/>
            <a:ext cx="34871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3</a:t>
            </a:r>
            <a:endParaRPr lang="en-US" dirty="0"/>
          </a:p>
        </p:txBody>
      </p:sp>
      <p:sp>
        <p:nvSpPr>
          <p:cNvPr id="16" name="Rectangle 15"/>
          <p:cNvSpPr/>
          <p:nvPr/>
        </p:nvSpPr>
        <p:spPr>
          <a:xfrm rot="16200000">
            <a:off x="724431" y="4742087"/>
            <a:ext cx="1328932" cy="293011"/>
          </a:xfrm>
          <a:prstGeom prst="rect">
            <a:avLst/>
          </a:prstGeom>
          <a:solidFill>
            <a:schemeClr val="bg1"/>
          </a:solidFill>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Count </a:t>
            </a: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of </a:t>
            </a: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each </a:t>
            </a: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color</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Rectangle 24"/>
          <p:cNvSpPr/>
          <p:nvPr/>
        </p:nvSpPr>
        <p:spPr>
          <a:xfrm>
            <a:off x="3685797" y="5589364"/>
            <a:ext cx="1328932" cy="293011"/>
          </a:xfrm>
          <a:prstGeom prst="rect">
            <a:avLst/>
          </a:prstGeom>
          <a:solidFill>
            <a:schemeClr val="bg1"/>
          </a:solidFill>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Frame 1477</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p:cNvSpPr/>
          <p:nvPr/>
        </p:nvSpPr>
        <p:spPr>
          <a:xfrm>
            <a:off x="3518750" y="4135660"/>
            <a:ext cx="1154807" cy="158039"/>
          </a:xfrm>
          <a:prstGeom prst="rect">
            <a:avLst/>
          </a:prstGeom>
          <a:solidFill>
            <a:schemeClr val="bg1"/>
          </a:solidFill>
          <a:ln>
            <a:noFill/>
          </a:ln>
        </p:spPr>
        <p:txBody>
          <a:bodyPr vert="horz"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Umbrella Colors</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2624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5" name="Group 4"/>
          <p:cNvGrpSpPr/>
          <p:nvPr/>
        </p:nvGrpSpPr>
        <p:grpSpPr>
          <a:xfrm>
            <a:off x="2961725" y="1750695"/>
            <a:ext cx="6246021" cy="3400969"/>
            <a:chOff x="-69132" y="0"/>
            <a:chExt cx="6246240" cy="3400969"/>
          </a:xfrm>
        </p:grpSpPr>
        <p:sp>
          <p:nvSpPr>
            <p:cNvPr id="6" name="Shape 7"/>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8"/>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9"/>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0"/>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1"/>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2"/>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3"/>
            <p:cNvSpPr/>
            <p:nvPr/>
          </p:nvSpPr>
          <p:spPr>
            <a:xfrm>
              <a:off x="390698"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4"/>
            <p:cNvSpPr/>
            <p:nvPr/>
          </p:nvSpPr>
          <p:spPr>
            <a:xfrm>
              <a:off x="390698"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p:cNvSpPr/>
            <p:nvPr/>
          </p:nvSpPr>
          <p:spPr>
            <a:xfrm>
              <a:off x="355773"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Shape 16"/>
            <p:cNvSpPr/>
            <p:nvPr/>
          </p:nvSpPr>
          <p:spPr>
            <a:xfrm>
              <a:off x="10987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7"/>
            <p:cNvSpPr/>
            <p:nvPr/>
          </p:nvSpPr>
          <p:spPr>
            <a:xfrm>
              <a:off x="10987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Rectangle 16"/>
            <p:cNvSpPr/>
            <p:nvPr/>
          </p:nvSpPr>
          <p:spPr>
            <a:xfrm>
              <a:off x="1063800"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Shape 19"/>
            <p:cNvSpPr/>
            <p:nvPr/>
          </p:nvSpPr>
          <p:spPr>
            <a:xfrm>
              <a:off x="1807804"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20"/>
            <p:cNvSpPr/>
            <p:nvPr/>
          </p:nvSpPr>
          <p:spPr>
            <a:xfrm>
              <a:off x="1807804"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a:off x="1772879"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Shape 22"/>
            <p:cNvSpPr/>
            <p:nvPr/>
          </p:nvSpPr>
          <p:spPr>
            <a:xfrm>
              <a:off x="251583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3"/>
            <p:cNvSpPr/>
            <p:nvPr/>
          </p:nvSpPr>
          <p:spPr>
            <a:xfrm>
              <a:off x="251583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p:cNvSpPr/>
            <p:nvPr/>
          </p:nvSpPr>
          <p:spPr>
            <a:xfrm>
              <a:off x="2480905"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Shape 25"/>
            <p:cNvSpPr/>
            <p:nvPr/>
          </p:nvSpPr>
          <p:spPr>
            <a:xfrm>
              <a:off x="3224909"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26"/>
            <p:cNvSpPr/>
            <p:nvPr/>
          </p:nvSpPr>
          <p:spPr>
            <a:xfrm>
              <a:off x="3224909"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Rectangle 25"/>
            <p:cNvSpPr/>
            <p:nvPr/>
          </p:nvSpPr>
          <p:spPr>
            <a:xfrm>
              <a:off x="3189984"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Shape 28"/>
            <p:cNvSpPr/>
            <p:nvPr/>
          </p:nvSpPr>
          <p:spPr>
            <a:xfrm>
              <a:off x="3932934"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9"/>
            <p:cNvSpPr/>
            <p:nvPr/>
          </p:nvSpPr>
          <p:spPr>
            <a:xfrm>
              <a:off x="3932934"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a:off x="3863084"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31"/>
            <p:cNvSpPr/>
            <p:nvPr/>
          </p:nvSpPr>
          <p:spPr>
            <a:xfrm>
              <a:off x="46420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32"/>
            <p:cNvSpPr/>
            <p:nvPr/>
          </p:nvSpPr>
          <p:spPr>
            <a:xfrm>
              <a:off x="46420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a:off x="4572175"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34"/>
            <p:cNvSpPr/>
            <p:nvPr/>
          </p:nvSpPr>
          <p:spPr>
            <a:xfrm>
              <a:off x="535005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35"/>
            <p:cNvSpPr/>
            <p:nvPr/>
          </p:nvSpPr>
          <p:spPr>
            <a:xfrm>
              <a:off x="535005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a:off x="528020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37"/>
            <p:cNvSpPr/>
            <p:nvPr/>
          </p:nvSpPr>
          <p:spPr>
            <a:xfrm>
              <a:off x="605913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38"/>
            <p:cNvSpPr/>
            <p:nvPr/>
          </p:nvSpPr>
          <p:spPr>
            <a:xfrm>
              <a:off x="605913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a:off x="598928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40"/>
            <p:cNvSpPr/>
            <p:nvPr/>
          </p:nvSpPr>
          <p:spPr>
            <a:xfrm>
              <a:off x="390698" y="30259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41"/>
            <p:cNvSpPr/>
            <p:nvPr/>
          </p:nvSpPr>
          <p:spPr>
            <a:xfrm>
              <a:off x="6001980" y="30259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283804" y="2981325"/>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43"/>
            <p:cNvSpPr/>
            <p:nvPr/>
          </p:nvSpPr>
          <p:spPr>
            <a:xfrm>
              <a:off x="390698" y="272749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44"/>
            <p:cNvSpPr/>
            <p:nvPr/>
          </p:nvSpPr>
          <p:spPr>
            <a:xfrm>
              <a:off x="6001980" y="272749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177973" y="26828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46"/>
            <p:cNvSpPr/>
            <p:nvPr/>
          </p:nvSpPr>
          <p:spPr>
            <a:xfrm>
              <a:off x="390698" y="24290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47"/>
            <p:cNvSpPr/>
            <p:nvPr/>
          </p:nvSpPr>
          <p:spPr>
            <a:xfrm>
              <a:off x="6001980" y="24290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p:cNvSpPr/>
            <p:nvPr/>
          </p:nvSpPr>
          <p:spPr>
            <a:xfrm>
              <a:off x="177973" y="238442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49"/>
            <p:cNvSpPr/>
            <p:nvPr/>
          </p:nvSpPr>
          <p:spPr>
            <a:xfrm>
              <a:off x="390698" y="2130590"/>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50"/>
            <p:cNvSpPr/>
            <p:nvPr/>
          </p:nvSpPr>
          <p:spPr>
            <a:xfrm>
              <a:off x="6001980" y="2130590"/>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a:off x="177973" y="20859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52"/>
            <p:cNvSpPr/>
            <p:nvPr/>
          </p:nvSpPr>
          <p:spPr>
            <a:xfrm>
              <a:off x="390698" y="18332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53"/>
            <p:cNvSpPr/>
            <p:nvPr/>
          </p:nvSpPr>
          <p:spPr>
            <a:xfrm>
              <a:off x="6001980" y="18332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p:cNvSpPr/>
            <p:nvPr/>
          </p:nvSpPr>
          <p:spPr>
            <a:xfrm>
              <a:off x="177973" y="17885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55"/>
            <p:cNvSpPr/>
            <p:nvPr/>
          </p:nvSpPr>
          <p:spPr>
            <a:xfrm>
              <a:off x="390698" y="153475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56"/>
            <p:cNvSpPr/>
            <p:nvPr/>
          </p:nvSpPr>
          <p:spPr>
            <a:xfrm>
              <a:off x="6001980" y="153475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a:off x="177973" y="149012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Shape 58"/>
            <p:cNvSpPr/>
            <p:nvPr/>
          </p:nvSpPr>
          <p:spPr>
            <a:xfrm>
              <a:off x="390698" y="12363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59"/>
            <p:cNvSpPr/>
            <p:nvPr/>
          </p:nvSpPr>
          <p:spPr>
            <a:xfrm>
              <a:off x="6001980" y="12363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Rectangle 58"/>
            <p:cNvSpPr/>
            <p:nvPr/>
          </p:nvSpPr>
          <p:spPr>
            <a:xfrm>
              <a:off x="177973" y="11916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0" name="Shape 61"/>
            <p:cNvSpPr/>
            <p:nvPr/>
          </p:nvSpPr>
          <p:spPr>
            <a:xfrm>
              <a:off x="390698" y="9389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Shape 62"/>
            <p:cNvSpPr/>
            <p:nvPr/>
          </p:nvSpPr>
          <p:spPr>
            <a:xfrm>
              <a:off x="6001980" y="9389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2" name="Rectangle 61"/>
            <p:cNvSpPr/>
            <p:nvPr/>
          </p:nvSpPr>
          <p:spPr>
            <a:xfrm>
              <a:off x="177973" y="8942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0.7</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3" name="Shape 64"/>
            <p:cNvSpPr/>
            <p:nvPr/>
          </p:nvSpPr>
          <p:spPr>
            <a:xfrm>
              <a:off x="390698" y="64046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65"/>
            <p:cNvSpPr/>
            <p:nvPr/>
          </p:nvSpPr>
          <p:spPr>
            <a:xfrm>
              <a:off x="6001980" y="64046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5" name="Rectangle 64"/>
            <p:cNvSpPr/>
            <p:nvPr/>
          </p:nvSpPr>
          <p:spPr>
            <a:xfrm>
              <a:off x="177973" y="59584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Shape 67"/>
            <p:cNvSpPr/>
            <p:nvPr/>
          </p:nvSpPr>
          <p:spPr>
            <a:xfrm>
              <a:off x="390698" y="3420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7" name="Shape 68"/>
            <p:cNvSpPr/>
            <p:nvPr/>
          </p:nvSpPr>
          <p:spPr>
            <a:xfrm>
              <a:off x="6001980" y="3420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8" name="Rectangle 67"/>
            <p:cNvSpPr/>
            <p:nvPr/>
          </p:nvSpPr>
          <p:spPr>
            <a:xfrm>
              <a:off x="177973" y="2973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0.9</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9" name="Shape 70"/>
            <p:cNvSpPr/>
            <p:nvPr/>
          </p:nvSpPr>
          <p:spPr>
            <a:xfrm>
              <a:off x="390698" y="446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71"/>
            <p:cNvSpPr/>
            <p:nvPr/>
          </p:nvSpPr>
          <p:spPr>
            <a:xfrm>
              <a:off x="6001980" y="446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1" name="Rectangle 70"/>
            <p:cNvSpPr/>
            <p:nvPr/>
          </p:nvSpPr>
          <p:spPr>
            <a:xfrm>
              <a:off x="283804" y="0"/>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2" name="Shape 73"/>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Shape 74"/>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Shape 75"/>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Shape 76"/>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6" name="Shape 78"/>
            <p:cNvSpPr/>
            <p:nvPr/>
          </p:nvSpPr>
          <p:spPr>
            <a:xfrm>
              <a:off x="390698" y="170561"/>
              <a:ext cx="2446860" cy="2855381"/>
            </a:xfrm>
            <a:custGeom>
              <a:avLst/>
              <a:gdLst/>
              <a:ahLst/>
              <a:cxnLst/>
              <a:rect l="0" t="0" r="0" b="0"/>
              <a:pathLst>
                <a:path w="2446860" h="2855381">
                  <a:moveTo>
                    <a:pt x="0" y="2855381"/>
                  </a:moveTo>
                  <a:lnTo>
                    <a:pt x="105832" y="2855381"/>
                  </a:lnTo>
                  <a:lnTo>
                    <a:pt x="212725" y="2726268"/>
                  </a:lnTo>
                  <a:lnTo>
                    <a:pt x="318557" y="2098675"/>
                  </a:lnTo>
                  <a:lnTo>
                    <a:pt x="425453" y="1264704"/>
                  </a:lnTo>
                  <a:lnTo>
                    <a:pt x="531282" y="867829"/>
                  </a:lnTo>
                  <a:lnTo>
                    <a:pt x="638178" y="597954"/>
                  </a:lnTo>
                  <a:lnTo>
                    <a:pt x="744006" y="395821"/>
                  </a:lnTo>
                  <a:lnTo>
                    <a:pt x="850902" y="285750"/>
                  </a:lnTo>
                  <a:lnTo>
                    <a:pt x="956731" y="268821"/>
                  </a:lnTo>
                  <a:lnTo>
                    <a:pt x="1063627" y="241300"/>
                  </a:lnTo>
                  <a:lnTo>
                    <a:pt x="1169456" y="184150"/>
                  </a:lnTo>
                  <a:lnTo>
                    <a:pt x="1276352" y="141821"/>
                  </a:lnTo>
                  <a:lnTo>
                    <a:pt x="1382181" y="128054"/>
                  </a:lnTo>
                  <a:lnTo>
                    <a:pt x="1489077" y="112179"/>
                  </a:lnTo>
                  <a:lnTo>
                    <a:pt x="1594906" y="112179"/>
                  </a:lnTo>
                  <a:lnTo>
                    <a:pt x="1701802" y="84671"/>
                  </a:lnTo>
                  <a:lnTo>
                    <a:pt x="1807632" y="70904"/>
                  </a:lnTo>
                  <a:lnTo>
                    <a:pt x="1914527" y="70904"/>
                  </a:lnTo>
                  <a:lnTo>
                    <a:pt x="2020357" y="57150"/>
                  </a:lnTo>
                  <a:lnTo>
                    <a:pt x="2127252" y="42329"/>
                  </a:lnTo>
                  <a:lnTo>
                    <a:pt x="2234136" y="43396"/>
                  </a:lnTo>
                  <a:lnTo>
                    <a:pt x="2339977" y="28575"/>
                  </a:lnTo>
                  <a:lnTo>
                    <a:pt x="244686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77" name="Shape 79"/>
            <p:cNvSpPr/>
            <p:nvPr/>
          </p:nvSpPr>
          <p:spPr>
            <a:xfrm>
              <a:off x="390698" y="181140"/>
              <a:ext cx="5531906" cy="2844802"/>
            </a:xfrm>
            <a:custGeom>
              <a:avLst/>
              <a:gdLst/>
              <a:ahLst/>
              <a:cxnLst/>
              <a:rect l="0" t="0" r="0" b="0"/>
              <a:pathLst>
                <a:path w="5531906" h="2844802">
                  <a:moveTo>
                    <a:pt x="0" y="2844802"/>
                  </a:moveTo>
                  <a:lnTo>
                    <a:pt x="318557" y="2844802"/>
                  </a:lnTo>
                  <a:lnTo>
                    <a:pt x="425453" y="2816227"/>
                  </a:lnTo>
                  <a:lnTo>
                    <a:pt x="531282" y="2662771"/>
                  </a:lnTo>
                  <a:lnTo>
                    <a:pt x="638178" y="2508252"/>
                  </a:lnTo>
                  <a:lnTo>
                    <a:pt x="744006" y="2298702"/>
                  </a:lnTo>
                  <a:lnTo>
                    <a:pt x="850902" y="2074339"/>
                  </a:lnTo>
                  <a:lnTo>
                    <a:pt x="956731" y="1744142"/>
                  </a:lnTo>
                  <a:lnTo>
                    <a:pt x="1063627" y="1242492"/>
                  </a:lnTo>
                  <a:lnTo>
                    <a:pt x="1169456" y="968375"/>
                  </a:lnTo>
                  <a:lnTo>
                    <a:pt x="1276352" y="730250"/>
                  </a:lnTo>
                  <a:lnTo>
                    <a:pt x="1382181" y="632892"/>
                  </a:lnTo>
                  <a:lnTo>
                    <a:pt x="1489077" y="464617"/>
                  </a:lnTo>
                  <a:lnTo>
                    <a:pt x="1594906" y="437096"/>
                  </a:lnTo>
                  <a:lnTo>
                    <a:pt x="1701802" y="352425"/>
                  </a:lnTo>
                  <a:lnTo>
                    <a:pt x="1807632" y="296342"/>
                  </a:lnTo>
                  <a:lnTo>
                    <a:pt x="1914527" y="268821"/>
                  </a:lnTo>
                  <a:lnTo>
                    <a:pt x="2020357" y="255067"/>
                  </a:lnTo>
                  <a:lnTo>
                    <a:pt x="2127252" y="198971"/>
                  </a:lnTo>
                  <a:lnTo>
                    <a:pt x="2234136" y="185217"/>
                  </a:lnTo>
                  <a:lnTo>
                    <a:pt x="2339977" y="156642"/>
                  </a:lnTo>
                  <a:lnTo>
                    <a:pt x="2446860" y="142875"/>
                  </a:lnTo>
                  <a:lnTo>
                    <a:pt x="2552702" y="142875"/>
                  </a:lnTo>
                  <a:lnTo>
                    <a:pt x="2659585" y="115367"/>
                  </a:lnTo>
                  <a:lnTo>
                    <a:pt x="2765427" y="100546"/>
                  </a:lnTo>
                  <a:lnTo>
                    <a:pt x="2872310" y="73025"/>
                  </a:lnTo>
                  <a:lnTo>
                    <a:pt x="2978152" y="86792"/>
                  </a:lnTo>
                  <a:lnTo>
                    <a:pt x="3085035" y="30696"/>
                  </a:lnTo>
                  <a:lnTo>
                    <a:pt x="3190877" y="59271"/>
                  </a:lnTo>
                  <a:lnTo>
                    <a:pt x="3510485" y="59271"/>
                  </a:lnTo>
                  <a:lnTo>
                    <a:pt x="3616327" y="44450"/>
                  </a:lnTo>
                  <a:lnTo>
                    <a:pt x="3723210" y="44450"/>
                  </a:lnTo>
                  <a:lnTo>
                    <a:pt x="3829052" y="59271"/>
                  </a:lnTo>
                  <a:lnTo>
                    <a:pt x="3935935" y="59271"/>
                  </a:lnTo>
                  <a:lnTo>
                    <a:pt x="4041777" y="30696"/>
                  </a:lnTo>
                  <a:lnTo>
                    <a:pt x="4148660" y="30696"/>
                  </a:lnTo>
                  <a:lnTo>
                    <a:pt x="4255556" y="31750"/>
                  </a:lnTo>
                  <a:lnTo>
                    <a:pt x="4361386" y="43396"/>
                  </a:lnTo>
                  <a:lnTo>
                    <a:pt x="4468281" y="43396"/>
                  </a:lnTo>
                  <a:lnTo>
                    <a:pt x="4574111" y="112192"/>
                  </a:lnTo>
                  <a:lnTo>
                    <a:pt x="4681006" y="140767"/>
                  </a:lnTo>
                  <a:lnTo>
                    <a:pt x="4786836" y="168275"/>
                  </a:lnTo>
                  <a:lnTo>
                    <a:pt x="4893731" y="194742"/>
                  </a:lnTo>
                  <a:lnTo>
                    <a:pt x="4999561" y="124892"/>
                  </a:lnTo>
                  <a:lnTo>
                    <a:pt x="5106456" y="83617"/>
                  </a:lnTo>
                  <a:lnTo>
                    <a:pt x="5212286" y="56096"/>
                  </a:lnTo>
                  <a:lnTo>
                    <a:pt x="5319181" y="28575"/>
                  </a:lnTo>
                  <a:lnTo>
                    <a:pt x="5425011" y="27521"/>
                  </a:lnTo>
                  <a:lnTo>
                    <a:pt x="5531906"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8" name="Shape 80"/>
            <p:cNvSpPr/>
            <p:nvPr/>
          </p:nvSpPr>
          <p:spPr>
            <a:xfrm>
              <a:off x="390698" y="139866"/>
              <a:ext cx="3403602" cy="2886077"/>
            </a:xfrm>
            <a:custGeom>
              <a:avLst/>
              <a:gdLst/>
              <a:ahLst/>
              <a:cxnLst/>
              <a:rect l="0" t="0" r="0" b="0"/>
              <a:pathLst>
                <a:path w="3403602" h="2886077">
                  <a:moveTo>
                    <a:pt x="0" y="2886077"/>
                  </a:moveTo>
                  <a:lnTo>
                    <a:pt x="212725" y="2886077"/>
                  </a:lnTo>
                  <a:lnTo>
                    <a:pt x="318557" y="2872321"/>
                  </a:lnTo>
                  <a:lnTo>
                    <a:pt x="425453" y="2817289"/>
                  </a:lnTo>
                  <a:lnTo>
                    <a:pt x="531282" y="2514602"/>
                  </a:lnTo>
                  <a:lnTo>
                    <a:pt x="638178" y="1992845"/>
                  </a:lnTo>
                  <a:lnTo>
                    <a:pt x="744006" y="1347266"/>
                  </a:lnTo>
                  <a:lnTo>
                    <a:pt x="850902" y="1030821"/>
                  </a:lnTo>
                  <a:lnTo>
                    <a:pt x="956731" y="783171"/>
                  </a:lnTo>
                  <a:lnTo>
                    <a:pt x="1063627" y="564096"/>
                  </a:lnTo>
                  <a:lnTo>
                    <a:pt x="1169456" y="385241"/>
                  </a:lnTo>
                  <a:lnTo>
                    <a:pt x="1276352" y="261416"/>
                  </a:lnTo>
                  <a:lnTo>
                    <a:pt x="1382181" y="178866"/>
                  </a:lnTo>
                  <a:lnTo>
                    <a:pt x="1489077" y="137591"/>
                  </a:lnTo>
                  <a:lnTo>
                    <a:pt x="1594906" y="123825"/>
                  </a:lnTo>
                  <a:lnTo>
                    <a:pt x="1701802" y="123825"/>
                  </a:lnTo>
                  <a:lnTo>
                    <a:pt x="1807632" y="82550"/>
                  </a:lnTo>
                  <a:lnTo>
                    <a:pt x="1914527" y="82550"/>
                  </a:lnTo>
                  <a:lnTo>
                    <a:pt x="2020357" y="55041"/>
                  </a:lnTo>
                  <a:lnTo>
                    <a:pt x="2127252" y="27521"/>
                  </a:lnTo>
                  <a:lnTo>
                    <a:pt x="2234136" y="13767"/>
                  </a:lnTo>
                  <a:lnTo>
                    <a:pt x="2339977" y="27521"/>
                  </a:lnTo>
                  <a:lnTo>
                    <a:pt x="2446860" y="13767"/>
                  </a:lnTo>
                  <a:lnTo>
                    <a:pt x="2552702" y="0"/>
                  </a:lnTo>
                  <a:lnTo>
                    <a:pt x="2659585" y="0"/>
                  </a:lnTo>
                  <a:lnTo>
                    <a:pt x="2765427" y="27521"/>
                  </a:lnTo>
                  <a:lnTo>
                    <a:pt x="2872310" y="0"/>
                  </a:lnTo>
                  <a:lnTo>
                    <a:pt x="2978152" y="0"/>
                  </a:lnTo>
                  <a:lnTo>
                    <a:pt x="3085035" y="13767"/>
                  </a:lnTo>
                  <a:lnTo>
                    <a:pt x="3190877" y="13767"/>
                  </a:lnTo>
                  <a:lnTo>
                    <a:pt x="3297760" y="0"/>
                  </a:lnTo>
                  <a:lnTo>
                    <a:pt x="3403602" y="13767"/>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79" name="Shape 81"/>
            <p:cNvSpPr/>
            <p:nvPr/>
          </p:nvSpPr>
          <p:spPr>
            <a:xfrm>
              <a:off x="390698" y="361061"/>
              <a:ext cx="1701802" cy="2664881"/>
            </a:xfrm>
            <a:custGeom>
              <a:avLst/>
              <a:gdLst/>
              <a:ahLst/>
              <a:cxnLst/>
              <a:rect l="0" t="0" r="0" b="0"/>
              <a:pathLst>
                <a:path w="1701802" h="2664881">
                  <a:moveTo>
                    <a:pt x="0" y="2664881"/>
                  </a:moveTo>
                  <a:lnTo>
                    <a:pt x="212725" y="2664881"/>
                  </a:lnTo>
                  <a:lnTo>
                    <a:pt x="318557" y="2487082"/>
                  </a:lnTo>
                  <a:lnTo>
                    <a:pt x="425453" y="2045756"/>
                  </a:lnTo>
                  <a:lnTo>
                    <a:pt x="531282" y="1634071"/>
                  </a:lnTo>
                  <a:lnTo>
                    <a:pt x="638178" y="1077379"/>
                  </a:lnTo>
                  <a:lnTo>
                    <a:pt x="744006" y="801154"/>
                  </a:lnTo>
                  <a:lnTo>
                    <a:pt x="850902" y="575729"/>
                  </a:lnTo>
                  <a:lnTo>
                    <a:pt x="956731" y="384175"/>
                  </a:lnTo>
                  <a:lnTo>
                    <a:pt x="1063627" y="248704"/>
                  </a:lnTo>
                  <a:lnTo>
                    <a:pt x="1169456" y="191554"/>
                  </a:lnTo>
                  <a:lnTo>
                    <a:pt x="1276352" y="124879"/>
                  </a:lnTo>
                  <a:lnTo>
                    <a:pt x="1382181" y="83604"/>
                  </a:lnTo>
                  <a:lnTo>
                    <a:pt x="1489077" y="56096"/>
                  </a:lnTo>
                  <a:lnTo>
                    <a:pt x="1594906" y="28575"/>
                  </a:lnTo>
                  <a:lnTo>
                    <a:pt x="1701802" y="0"/>
                  </a:lnTo>
                </a:path>
              </a:pathLst>
            </a:custGeom>
            <a:ln w="6350" cap="flat">
              <a:custDash>
                <a:ds d="600000" sp="6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0" name="Shape 82"/>
            <p:cNvSpPr/>
            <p:nvPr/>
          </p:nvSpPr>
          <p:spPr>
            <a:xfrm>
              <a:off x="390698" y="428790"/>
              <a:ext cx="1276352" cy="2597152"/>
            </a:xfrm>
            <a:custGeom>
              <a:avLst/>
              <a:gdLst/>
              <a:ahLst/>
              <a:cxnLst/>
              <a:rect l="0" t="0" r="0" b="0"/>
              <a:pathLst>
                <a:path w="1276352" h="2597152">
                  <a:moveTo>
                    <a:pt x="0" y="2597152"/>
                  </a:moveTo>
                  <a:lnTo>
                    <a:pt x="212725" y="2597152"/>
                  </a:lnTo>
                  <a:lnTo>
                    <a:pt x="318557" y="2582339"/>
                  </a:lnTo>
                  <a:lnTo>
                    <a:pt x="425453" y="2417239"/>
                  </a:lnTo>
                  <a:lnTo>
                    <a:pt x="531282" y="1978027"/>
                  </a:lnTo>
                  <a:lnTo>
                    <a:pt x="638178" y="1222375"/>
                  </a:lnTo>
                  <a:lnTo>
                    <a:pt x="744006" y="700621"/>
                  </a:lnTo>
                  <a:lnTo>
                    <a:pt x="850902" y="411696"/>
                  </a:lnTo>
                  <a:lnTo>
                    <a:pt x="956731" y="316446"/>
                  </a:lnTo>
                  <a:lnTo>
                    <a:pt x="1063627" y="167221"/>
                  </a:lnTo>
                  <a:lnTo>
                    <a:pt x="1169456" y="68796"/>
                  </a:lnTo>
                  <a:lnTo>
                    <a:pt x="1276352"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81" name="Shape 83"/>
            <p:cNvSpPr/>
            <p:nvPr/>
          </p:nvSpPr>
          <p:spPr>
            <a:xfrm>
              <a:off x="390698" y="360007"/>
              <a:ext cx="1701802" cy="2638423"/>
            </a:xfrm>
            <a:custGeom>
              <a:avLst/>
              <a:gdLst/>
              <a:ahLst/>
              <a:cxnLst/>
              <a:rect l="0" t="0" r="0" b="0"/>
              <a:pathLst>
                <a:path w="1701802" h="2638423">
                  <a:moveTo>
                    <a:pt x="0" y="2638423"/>
                  </a:moveTo>
                  <a:lnTo>
                    <a:pt x="105832" y="2638423"/>
                  </a:lnTo>
                  <a:lnTo>
                    <a:pt x="212725" y="2624661"/>
                  </a:lnTo>
                  <a:lnTo>
                    <a:pt x="318557" y="2308223"/>
                  </a:lnTo>
                  <a:lnTo>
                    <a:pt x="425453" y="1662633"/>
                  </a:lnTo>
                  <a:lnTo>
                    <a:pt x="531282" y="1085850"/>
                  </a:lnTo>
                  <a:lnTo>
                    <a:pt x="638178" y="728129"/>
                  </a:lnTo>
                  <a:lnTo>
                    <a:pt x="744006" y="466725"/>
                  </a:lnTo>
                  <a:lnTo>
                    <a:pt x="850902" y="330200"/>
                  </a:lnTo>
                  <a:lnTo>
                    <a:pt x="956731" y="230708"/>
                  </a:lnTo>
                  <a:lnTo>
                    <a:pt x="1063627" y="178854"/>
                  </a:lnTo>
                  <a:lnTo>
                    <a:pt x="1169456" y="110058"/>
                  </a:lnTo>
                  <a:lnTo>
                    <a:pt x="1276352" y="41275"/>
                  </a:lnTo>
                  <a:lnTo>
                    <a:pt x="1382181" y="41275"/>
                  </a:lnTo>
                  <a:lnTo>
                    <a:pt x="1489077" y="13754"/>
                  </a:lnTo>
                  <a:lnTo>
                    <a:pt x="1594906" y="0"/>
                  </a:lnTo>
                  <a:lnTo>
                    <a:pt x="1701802" y="0"/>
                  </a:lnTo>
                </a:path>
              </a:pathLst>
            </a:custGeom>
            <a:ln w="6350" cap="flat">
              <a:custDash>
                <a:ds d="50000" sp="400000"/>
                <a:ds d="600000" sp="4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2" name="Shape 84"/>
            <p:cNvSpPr/>
            <p:nvPr/>
          </p:nvSpPr>
          <p:spPr>
            <a:xfrm>
              <a:off x="390698" y="576961"/>
              <a:ext cx="956731" cy="2407707"/>
            </a:xfrm>
            <a:custGeom>
              <a:avLst/>
              <a:gdLst/>
              <a:ahLst/>
              <a:cxnLst/>
              <a:rect l="0" t="0" r="0" b="0"/>
              <a:pathLst>
                <a:path w="956731" h="2407707">
                  <a:moveTo>
                    <a:pt x="0" y="2407707"/>
                  </a:moveTo>
                  <a:lnTo>
                    <a:pt x="105832" y="2407707"/>
                  </a:lnTo>
                  <a:lnTo>
                    <a:pt x="212725" y="2393950"/>
                  </a:lnTo>
                  <a:lnTo>
                    <a:pt x="318557" y="2187575"/>
                  </a:lnTo>
                  <a:lnTo>
                    <a:pt x="425453" y="1459446"/>
                  </a:lnTo>
                  <a:lnTo>
                    <a:pt x="531282" y="937679"/>
                  </a:lnTo>
                  <a:lnTo>
                    <a:pt x="638178" y="428625"/>
                  </a:lnTo>
                  <a:lnTo>
                    <a:pt x="744006" y="236004"/>
                  </a:lnTo>
                  <a:lnTo>
                    <a:pt x="850902" y="71971"/>
                  </a:lnTo>
                  <a:lnTo>
                    <a:pt x="956731" y="0"/>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83" name="Shape 85"/>
            <p:cNvSpPr/>
            <p:nvPr/>
          </p:nvSpPr>
          <p:spPr>
            <a:xfrm>
              <a:off x="390698" y="98590"/>
              <a:ext cx="4148660" cy="2817289"/>
            </a:xfrm>
            <a:custGeom>
              <a:avLst/>
              <a:gdLst/>
              <a:ahLst/>
              <a:cxnLst/>
              <a:rect l="0" t="0" r="0" b="0"/>
              <a:pathLst>
                <a:path w="4148660" h="2817289">
                  <a:moveTo>
                    <a:pt x="0" y="2803527"/>
                  </a:moveTo>
                  <a:lnTo>
                    <a:pt x="105832" y="2817289"/>
                  </a:lnTo>
                  <a:lnTo>
                    <a:pt x="212725" y="2803527"/>
                  </a:lnTo>
                  <a:lnTo>
                    <a:pt x="318557" y="2555877"/>
                  </a:lnTo>
                  <a:lnTo>
                    <a:pt x="425453" y="1882775"/>
                  </a:lnTo>
                  <a:lnTo>
                    <a:pt x="531282" y="1209675"/>
                  </a:lnTo>
                  <a:lnTo>
                    <a:pt x="638178" y="975792"/>
                  </a:lnTo>
                  <a:lnTo>
                    <a:pt x="744006" y="824446"/>
                  </a:lnTo>
                  <a:lnTo>
                    <a:pt x="850902" y="741896"/>
                  </a:lnTo>
                  <a:lnTo>
                    <a:pt x="956731" y="663575"/>
                  </a:lnTo>
                  <a:lnTo>
                    <a:pt x="1063627" y="555625"/>
                  </a:lnTo>
                  <a:lnTo>
                    <a:pt x="1169456" y="483666"/>
                  </a:lnTo>
                  <a:lnTo>
                    <a:pt x="1276352" y="472021"/>
                  </a:lnTo>
                  <a:lnTo>
                    <a:pt x="1382181" y="424396"/>
                  </a:lnTo>
                  <a:lnTo>
                    <a:pt x="1489077" y="343966"/>
                  </a:lnTo>
                  <a:lnTo>
                    <a:pt x="1594906" y="328091"/>
                  </a:lnTo>
                  <a:lnTo>
                    <a:pt x="1701802" y="316446"/>
                  </a:lnTo>
                  <a:lnTo>
                    <a:pt x="1807632" y="299516"/>
                  </a:lnTo>
                  <a:lnTo>
                    <a:pt x="1914527" y="258241"/>
                  </a:lnTo>
                  <a:lnTo>
                    <a:pt x="2020357" y="271996"/>
                  </a:lnTo>
                  <a:lnTo>
                    <a:pt x="2127252" y="232841"/>
                  </a:lnTo>
                  <a:lnTo>
                    <a:pt x="2234136" y="231775"/>
                  </a:lnTo>
                  <a:lnTo>
                    <a:pt x="2339977" y="247650"/>
                  </a:lnTo>
                  <a:lnTo>
                    <a:pt x="2446860" y="244475"/>
                  </a:lnTo>
                  <a:lnTo>
                    <a:pt x="2552702" y="244475"/>
                  </a:lnTo>
                  <a:lnTo>
                    <a:pt x="2659585" y="218021"/>
                  </a:lnTo>
                  <a:lnTo>
                    <a:pt x="2765427" y="204266"/>
                  </a:lnTo>
                  <a:lnTo>
                    <a:pt x="2872310" y="218021"/>
                  </a:lnTo>
                  <a:lnTo>
                    <a:pt x="2978152" y="190500"/>
                  </a:lnTo>
                  <a:lnTo>
                    <a:pt x="3085035" y="176746"/>
                  </a:lnTo>
                  <a:lnTo>
                    <a:pt x="3297760" y="176746"/>
                  </a:lnTo>
                  <a:lnTo>
                    <a:pt x="3403602" y="136525"/>
                  </a:lnTo>
                  <a:lnTo>
                    <a:pt x="3510485" y="82550"/>
                  </a:lnTo>
                  <a:lnTo>
                    <a:pt x="3616327" y="55042"/>
                  </a:lnTo>
                  <a:lnTo>
                    <a:pt x="3723210" y="55042"/>
                  </a:lnTo>
                  <a:lnTo>
                    <a:pt x="3829052" y="41275"/>
                  </a:lnTo>
                  <a:lnTo>
                    <a:pt x="3935935" y="41275"/>
                  </a:lnTo>
                  <a:lnTo>
                    <a:pt x="4041777" y="27521"/>
                  </a:lnTo>
                  <a:lnTo>
                    <a:pt x="414866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4" name="Rectangle 83"/>
            <p:cNvSpPr/>
            <p:nvPr/>
          </p:nvSpPr>
          <p:spPr>
            <a:xfrm>
              <a:off x="3030180" y="3239557"/>
              <a:ext cx="764121" cy="16141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Time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5" name="Rectangle 84"/>
            <p:cNvSpPr/>
            <p:nvPr/>
          </p:nvSpPr>
          <p:spPr>
            <a:xfrm rot="16200001">
              <a:off x="-412394" y="1237558"/>
              <a:ext cx="894462" cy="20793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accuracy</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6" name="Rectangle 85"/>
            <p:cNvSpPr/>
            <p:nvPr/>
          </p:nvSpPr>
          <p:spPr>
            <a:xfrm>
              <a:off x="360004" y="2988732"/>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7" name="Rectangle 86"/>
            <p:cNvSpPr/>
            <p:nvPr/>
          </p:nvSpPr>
          <p:spPr>
            <a:xfrm>
              <a:off x="6029500" y="6353"/>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9" name="Shape 91"/>
            <p:cNvSpPr/>
            <p:nvPr/>
          </p:nvSpPr>
          <p:spPr>
            <a:xfrm>
              <a:off x="4481155" y="1483957"/>
              <a:ext cx="933450" cy="1466847"/>
            </a:xfrm>
            <a:custGeom>
              <a:avLst/>
              <a:gdLst/>
              <a:ahLst/>
              <a:cxnLst/>
              <a:rect l="0" t="0" r="0" b="0"/>
              <a:pathLst>
                <a:path w="933450" h="1466847">
                  <a:moveTo>
                    <a:pt x="0" y="1466847"/>
                  </a:moveTo>
                  <a:lnTo>
                    <a:pt x="0" y="0"/>
                  </a:lnTo>
                  <a:lnTo>
                    <a:pt x="933450" y="0"/>
                  </a:lnTo>
                  <a:lnTo>
                    <a:pt x="933450" y="1466847"/>
                  </a:lnTo>
                  <a:lnTo>
                    <a:pt x="0" y="1466847"/>
                  </a:lnTo>
                </a:path>
              </a:pathLst>
            </a:custGeom>
            <a:ln w="635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0" name="Shape 92"/>
            <p:cNvSpPr/>
            <p:nvPr/>
          </p:nvSpPr>
          <p:spPr>
            <a:xfrm>
              <a:off x="4481155" y="1483957"/>
              <a:ext cx="933450" cy="0"/>
            </a:xfrm>
            <a:custGeom>
              <a:avLst/>
              <a:gdLst/>
              <a:ahLst/>
              <a:cxnLst/>
              <a:rect l="0" t="0" r="0" b="0"/>
              <a:pathLst>
                <a:path w="933450">
                  <a:moveTo>
                    <a:pt x="0" y="0"/>
                  </a:moveTo>
                  <a:lnTo>
                    <a:pt x="9334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1" name="Shape 93"/>
            <p:cNvSpPr/>
            <p:nvPr/>
          </p:nvSpPr>
          <p:spPr>
            <a:xfrm>
              <a:off x="4481155" y="2950804"/>
              <a:ext cx="933450" cy="0"/>
            </a:xfrm>
            <a:custGeom>
              <a:avLst/>
              <a:gdLst/>
              <a:ahLst/>
              <a:cxnLst/>
              <a:rect l="0" t="0" r="0" b="0"/>
              <a:pathLst>
                <a:path w="933450">
                  <a:moveTo>
                    <a:pt x="0" y="0"/>
                  </a:moveTo>
                  <a:lnTo>
                    <a:pt x="9334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2" name="Shape 94"/>
            <p:cNvSpPr/>
            <p:nvPr/>
          </p:nvSpPr>
          <p:spPr>
            <a:xfrm>
              <a:off x="5414605" y="1483957"/>
              <a:ext cx="0" cy="1466847"/>
            </a:xfrm>
            <a:custGeom>
              <a:avLst/>
              <a:gdLst/>
              <a:ahLst/>
              <a:cxnLst/>
              <a:rect l="0" t="0" r="0" b="0"/>
              <a:pathLst>
                <a:path h="1466847">
                  <a:moveTo>
                    <a:pt x="0" y="146684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3" name="Shape 95"/>
            <p:cNvSpPr/>
            <p:nvPr/>
          </p:nvSpPr>
          <p:spPr>
            <a:xfrm>
              <a:off x="4481155" y="1483957"/>
              <a:ext cx="0" cy="1466847"/>
            </a:xfrm>
            <a:custGeom>
              <a:avLst/>
              <a:gdLst/>
              <a:ahLst/>
              <a:cxnLst/>
              <a:rect l="0" t="0" r="0" b="0"/>
              <a:pathLst>
                <a:path h="1466847">
                  <a:moveTo>
                    <a:pt x="0" y="146684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4" name="Shape 96"/>
            <p:cNvSpPr/>
            <p:nvPr/>
          </p:nvSpPr>
          <p:spPr>
            <a:xfrm>
              <a:off x="4481155" y="2950804"/>
              <a:ext cx="933450" cy="0"/>
            </a:xfrm>
            <a:custGeom>
              <a:avLst/>
              <a:gdLst/>
              <a:ahLst/>
              <a:cxnLst/>
              <a:rect l="0" t="0" r="0" b="0"/>
              <a:pathLst>
                <a:path w="933450">
                  <a:moveTo>
                    <a:pt x="0" y="0"/>
                  </a:moveTo>
                  <a:lnTo>
                    <a:pt x="9334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5" name="Shape 97"/>
            <p:cNvSpPr/>
            <p:nvPr/>
          </p:nvSpPr>
          <p:spPr>
            <a:xfrm>
              <a:off x="4481155" y="1483957"/>
              <a:ext cx="0" cy="1466847"/>
            </a:xfrm>
            <a:custGeom>
              <a:avLst/>
              <a:gdLst/>
              <a:ahLst/>
              <a:cxnLst/>
              <a:rect l="0" t="0" r="0" b="0"/>
              <a:pathLst>
                <a:path h="1466847">
                  <a:moveTo>
                    <a:pt x="0" y="146684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6" name="Shape 98"/>
            <p:cNvSpPr/>
            <p:nvPr/>
          </p:nvSpPr>
          <p:spPr>
            <a:xfrm>
              <a:off x="4481155" y="1483957"/>
              <a:ext cx="933450" cy="0"/>
            </a:xfrm>
            <a:custGeom>
              <a:avLst/>
              <a:gdLst/>
              <a:ahLst/>
              <a:cxnLst/>
              <a:rect l="0" t="0" r="0" b="0"/>
              <a:pathLst>
                <a:path w="933450">
                  <a:moveTo>
                    <a:pt x="0" y="0"/>
                  </a:moveTo>
                  <a:lnTo>
                    <a:pt x="9334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7" name="Shape 99"/>
            <p:cNvSpPr/>
            <p:nvPr/>
          </p:nvSpPr>
          <p:spPr>
            <a:xfrm>
              <a:off x="4481155" y="2950804"/>
              <a:ext cx="933450" cy="0"/>
            </a:xfrm>
            <a:custGeom>
              <a:avLst/>
              <a:gdLst/>
              <a:ahLst/>
              <a:cxnLst/>
              <a:rect l="0" t="0" r="0" b="0"/>
              <a:pathLst>
                <a:path w="933450">
                  <a:moveTo>
                    <a:pt x="0" y="0"/>
                  </a:moveTo>
                  <a:lnTo>
                    <a:pt x="9334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8" name="Shape 100"/>
            <p:cNvSpPr/>
            <p:nvPr/>
          </p:nvSpPr>
          <p:spPr>
            <a:xfrm>
              <a:off x="5414605" y="1483957"/>
              <a:ext cx="0" cy="1466847"/>
            </a:xfrm>
            <a:custGeom>
              <a:avLst/>
              <a:gdLst/>
              <a:ahLst/>
              <a:cxnLst/>
              <a:rect l="0" t="0" r="0" b="0"/>
              <a:pathLst>
                <a:path h="1466847">
                  <a:moveTo>
                    <a:pt x="0" y="146684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9" name="Shape 101"/>
            <p:cNvSpPr/>
            <p:nvPr/>
          </p:nvSpPr>
          <p:spPr>
            <a:xfrm>
              <a:off x="4481155" y="1483957"/>
              <a:ext cx="0" cy="1466847"/>
            </a:xfrm>
            <a:custGeom>
              <a:avLst/>
              <a:gdLst/>
              <a:ahLst/>
              <a:cxnLst/>
              <a:rect l="0" t="0" r="0" b="0"/>
              <a:pathLst>
                <a:path h="1466847">
                  <a:moveTo>
                    <a:pt x="0" y="146684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0" name="Rectangle 99"/>
            <p:cNvSpPr/>
            <p:nvPr/>
          </p:nvSpPr>
          <p:spPr>
            <a:xfrm>
              <a:off x="4981750" y="1548346"/>
              <a:ext cx="33798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red1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1" name="Shape 104"/>
            <p:cNvSpPr/>
            <p:nvPr/>
          </p:nvSpPr>
          <p:spPr>
            <a:xfrm>
              <a:off x="4557354" y="1595082"/>
              <a:ext cx="385229" cy="0"/>
            </a:xfrm>
            <a:custGeom>
              <a:avLst/>
              <a:gdLst/>
              <a:ahLst/>
              <a:cxnLst/>
              <a:rect l="0" t="0" r="0" b="0"/>
              <a:pathLst>
                <a:path w="385229">
                  <a:moveTo>
                    <a:pt x="0" y="0"/>
                  </a:moveTo>
                  <a:lnTo>
                    <a:pt x="385229"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102" name="Rectangle 101"/>
            <p:cNvSpPr/>
            <p:nvPr/>
          </p:nvSpPr>
          <p:spPr>
            <a:xfrm>
              <a:off x="4981750" y="1726146"/>
              <a:ext cx="41315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blue1</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3" name="Shape 107"/>
            <p:cNvSpPr/>
            <p:nvPr/>
          </p:nvSpPr>
          <p:spPr>
            <a:xfrm>
              <a:off x="4557354" y="1772882"/>
              <a:ext cx="385229" cy="0"/>
            </a:xfrm>
            <a:custGeom>
              <a:avLst/>
              <a:gdLst/>
              <a:ahLst/>
              <a:cxnLst/>
              <a:rect l="0" t="0" r="0" b="0"/>
              <a:pathLst>
                <a:path w="385229">
                  <a:moveTo>
                    <a:pt x="0" y="0"/>
                  </a:moveTo>
                  <a:lnTo>
                    <a:pt x="385229"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04" name="Rectangle 103"/>
            <p:cNvSpPr/>
            <p:nvPr/>
          </p:nvSpPr>
          <p:spPr>
            <a:xfrm>
              <a:off x="4981750" y="1903946"/>
              <a:ext cx="52581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green1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5" name="Shape 110"/>
            <p:cNvSpPr/>
            <p:nvPr/>
          </p:nvSpPr>
          <p:spPr>
            <a:xfrm>
              <a:off x="4557354" y="1950682"/>
              <a:ext cx="385229" cy="0"/>
            </a:xfrm>
            <a:custGeom>
              <a:avLst/>
              <a:gdLst/>
              <a:ahLst/>
              <a:cxnLst/>
              <a:rect l="0" t="0" r="0" b="0"/>
              <a:pathLst>
                <a:path w="385229">
                  <a:moveTo>
                    <a:pt x="0" y="0"/>
                  </a:moveTo>
                  <a:lnTo>
                    <a:pt x="385229" y="0"/>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106" name="Rectangle 105"/>
            <p:cNvSpPr/>
            <p:nvPr/>
          </p:nvSpPr>
          <p:spPr>
            <a:xfrm>
              <a:off x="4981750" y="2081743"/>
              <a:ext cx="41315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blue2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7" name="Shape 113"/>
            <p:cNvSpPr/>
            <p:nvPr/>
          </p:nvSpPr>
          <p:spPr>
            <a:xfrm>
              <a:off x="4557354" y="2128482"/>
              <a:ext cx="385229" cy="0"/>
            </a:xfrm>
            <a:custGeom>
              <a:avLst/>
              <a:gdLst/>
              <a:ahLst/>
              <a:cxnLst/>
              <a:rect l="0" t="0" r="0" b="0"/>
              <a:pathLst>
                <a:path w="385229">
                  <a:moveTo>
                    <a:pt x="0" y="0"/>
                  </a:moveTo>
                  <a:lnTo>
                    <a:pt x="385229" y="0"/>
                  </a:lnTo>
                </a:path>
              </a:pathLst>
            </a:custGeom>
            <a:ln w="6350" cap="flat">
              <a:custDash>
                <a:ds d="600000" sp="6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08" name="Rectangle 107"/>
            <p:cNvSpPr/>
            <p:nvPr/>
          </p:nvSpPr>
          <p:spPr>
            <a:xfrm>
              <a:off x="4981750" y="2260600"/>
              <a:ext cx="33798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red2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9" name="Shape 116"/>
            <p:cNvSpPr/>
            <p:nvPr/>
          </p:nvSpPr>
          <p:spPr>
            <a:xfrm>
              <a:off x="4557354" y="2306280"/>
              <a:ext cx="385229" cy="0"/>
            </a:xfrm>
            <a:custGeom>
              <a:avLst/>
              <a:gdLst/>
              <a:ahLst/>
              <a:cxnLst/>
              <a:rect l="0" t="0" r="0" b="0"/>
              <a:pathLst>
                <a:path w="385229">
                  <a:moveTo>
                    <a:pt x="0" y="0"/>
                  </a:moveTo>
                  <a:lnTo>
                    <a:pt x="385229"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110" name="Rectangle 109"/>
            <p:cNvSpPr/>
            <p:nvPr/>
          </p:nvSpPr>
          <p:spPr>
            <a:xfrm>
              <a:off x="4981750" y="2438400"/>
              <a:ext cx="41315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blue3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1" name="Shape 119"/>
            <p:cNvSpPr/>
            <p:nvPr/>
          </p:nvSpPr>
          <p:spPr>
            <a:xfrm>
              <a:off x="4557354" y="2484080"/>
              <a:ext cx="385229" cy="0"/>
            </a:xfrm>
            <a:custGeom>
              <a:avLst/>
              <a:gdLst/>
              <a:ahLst/>
              <a:cxnLst/>
              <a:rect l="0" t="0" r="0" b="0"/>
              <a:pathLst>
                <a:path w="385229">
                  <a:moveTo>
                    <a:pt x="0" y="0"/>
                  </a:moveTo>
                  <a:lnTo>
                    <a:pt x="385229" y="0"/>
                  </a:lnTo>
                </a:path>
              </a:pathLst>
            </a:custGeom>
            <a:ln w="6350" cap="flat">
              <a:custDash>
                <a:ds d="50000" sp="400000"/>
                <a:ds d="600000" sp="4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12" name="Rectangle 111"/>
            <p:cNvSpPr/>
            <p:nvPr/>
          </p:nvSpPr>
          <p:spPr>
            <a:xfrm>
              <a:off x="4981750" y="2616200"/>
              <a:ext cx="52581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green2</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3" name="Shape 122"/>
            <p:cNvSpPr/>
            <p:nvPr/>
          </p:nvSpPr>
          <p:spPr>
            <a:xfrm>
              <a:off x="4557354" y="2661880"/>
              <a:ext cx="385229" cy="0"/>
            </a:xfrm>
            <a:custGeom>
              <a:avLst/>
              <a:gdLst/>
              <a:ahLst/>
              <a:cxnLst/>
              <a:rect l="0" t="0" r="0" b="0"/>
              <a:pathLst>
                <a:path w="385229">
                  <a:moveTo>
                    <a:pt x="0" y="0"/>
                  </a:moveTo>
                  <a:lnTo>
                    <a:pt x="385229" y="0"/>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114" name="Rectangle 113"/>
            <p:cNvSpPr/>
            <p:nvPr/>
          </p:nvSpPr>
          <p:spPr>
            <a:xfrm>
              <a:off x="4981750" y="2755180"/>
              <a:ext cx="669912" cy="19506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turn off</a:t>
              </a:r>
              <a:endPar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5" name="Shape 125"/>
            <p:cNvSpPr/>
            <p:nvPr/>
          </p:nvSpPr>
          <p:spPr>
            <a:xfrm>
              <a:off x="4557354" y="2839680"/>
              <a:ext cx="385229" cy="0"/>
            </a:xfrm>
            <a:custGeom>
              <a:avLst/>
              <a:gdLst/>
              <a:ahLst/>
              <a:cxnLst/>
              <a:rect l="0" t="0" r="0" b="0"/>
              <a:pathLst>
                <a:path w="385229">
                  <a:moveTo>
                    <a:pt x="0" y="0"/>
                  </a:moveTo>
                  <a:lnTo>
                    <a:pt x="385229"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530194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496" y="1267948"/>
            <a:ext cx="1380367" cy="1071824"/>
          </a:xfrm>
          <a:prstGeom prst="rect">
            <a:avLst/>
          </a:prstGeom>
        </p:spPr>
      </p:pic>
      <p:pic>
        <p:nvPicPr>
          <p:cNvPr id="8" name="Picture 7"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316" y="1271460"/>
            <a:ext cx="1337315" cy="1051850"/>
          </a:xfrm>
          <a:prstGeom prst="rect">
            <a:avLst/>
          </a:prstGeom>
        </p:spPr>
      </p:pic>
      <p:cxnSp>
        <p:nvCxnSpPr>
          <p:cNvPr id="9" name="Straight Connector 8"/>
          <p:cNvCxnSpPr/>
          <p:nvPr/>
        </p:nvCxnSpPr>
        <p:spPr>
          <a:xfrm flipH="1">
            <a:off x="1715769" y="2061557"/>
            <a:ext cx="23936" cy="32133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11221" y="1989136"/>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=1</a:t>
            </a:r>
            <a:endParaRPr lang="en-US" dirty="0">
              <a:solidFill>
                <a:schemeClr val="bg1"/>
              </a:solidFill>
            </a:endParaRPr>
          </a:p>
        </p:txBody>
      </p:sp>
      <p:sp>
        <p:nvSpPr>
          <p:cNvPr id="11" name="TextBox 10"/>
          <p:cNvSpPr txBox="1"/>
          <p:nvPr/>
        </p:nvSpPr>
        <p:spPr>
          <a:xfrm>
            <a:off x="3025763" y="1978577"/>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=7</a:t>
            </a:r>
            <a:endParaRPr lang="en-US" dirty="0">
              <a:solidFill>
                <a:schemeClr val="bg1"/>
              </a:solidFill>
            </a:endParaRPr>
          </a:p>
        </p:txBody>
      </p:sp>
      <p:cxnSp>
        <p:nvCxnSpPr>
          <p:cNvPr id="12" name="Straight Connector 11"/>
          <p:cNvCxnSpPr/>
          <p:nvPr/>
        </p:nvCxnSpPr>
        <p:spPr>
          <a:xfrm>
            <a:off x="3398564" y="2347909"/>
            <a:ext cx="24848" cy="295050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3" name="Picture 12"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2857" y="1267948"/>
            <a:ext cx="1326084" cy="1056027"/>
          </a:xfrm>
          <a:prstGeom prst="rect">
            <a:avLst/>
          </a:prstGeom>
        </p:spPr>
      </p:pic>
      <p:sp>
        <p:nvSpPr>
          <p:cNvPr id="14" name="TextBox 13"/>
          <p:cNvSpPr txBox="1"/>
          <p:nvPr/>
        </p:nvSpPr>
        <p:spPr>
          <a:xfrm>
            <a:off x="4805973" y="1992793"/>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=15</a:t>
            </a:r>
            <a:endParaRPr lang="en-US" dirty="0">
              <a:solidFill>
                <a:schemeClr val="bg1"/>
              </a:solidFill>
            </a:endParaRPr>
          </a:p>
        </p:txBody>
      </p:sp>
      <p:cxnSp>
        <p:nvCxnSpPr>
          <p:cNvPr id="15" name="Straight Connector 14"/>
          <p:cNvCxnSpPr/>
          <p:nvPr/>
        </p:nvCxnSpPr>
        <p:spPr>
          <a:xfrm>
            <a:off x="5594973" y="2174369"/>
            <a:ext cx="12913" cy="31103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976019" y="2505075"/>
            <a:ext cx="5051522" cy="3131397"/>
            <a:chOff x="-236922" y="0"/>
            <a:chExt cx="6414030" cy="3392154"/>
          </a:xfrm>
        </p:grpSpPr>
        <p:sp>
          <p:nvSpPr>
            <p:cNvPr id="17" name="Shape 7"/>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8"/>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9"/>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0"/>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11"/>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12"/>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Shape 13"/>
            <p:cNvSpPr/>
            <p:nvPr/>
          </p:nvSpPr>
          <p:spPr>
            <a:xfrm>
              <a:off x="390698"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4" name="Shape 14"/>
            <p:cNvSpPr/>
            <p:nvPr/>
          </p:nvSpPr>
          <p:spPr>
            <a:xfrm>
              <a:off x="390698"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Rectangle 24"/>
            <p:cNvSpPr/>
            <p:nvPr/>
          </p:nvSpPr>
          <p:spPr>
            <a:xfrm>
              <a:off x="355773"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Shape 16"/>
            <p:cNvSpPr/>
            <p:nvPr/>
          </p:nvSpPr>
          <p:spPr>
            <a:xfrm>
              <a:off x="10987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17"/>
            <p:cNvSpPr/>
            <p:nvPr/>
          </p:nvSpPr>
          <p:spPr>
            <a:xfrm>
              <a:off x="10987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Rectangle 27"/>
            <p:cNvSpPr/>
            <p:nvPr/>
          </p:nvSpPr>
          <p:spPr>
            <a:xfrm>
              <a:off x="1063800"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9" name="Shape 19"/>
            <p:cNvSpPr/>
            <p:nvPr/>
          </p:nvSpPr>
          <p:spPr>
            <a:xfrm>
              <a:off x="1807804"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0" name="Shape 20"/>
            <p:cNvSpPr/>
            <p:nvPr/>
          </p:nvSpPr>
          <p:spPr>
            <a:xfrm>
              <a:off x="1807804"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Rectangle 30"/>
            <p:cNvSpPr/>
            <p:nvPr/>
          </p:nvSpPr>
          <p:spPr>
            <a:xfrm>
              <a:off x="1772879"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Shape 22"/>
            <p:cNvSpPr/>
            <p:nvPr/>
          </p:nvSpPr>
          <p:spPr>
            <a:xfrm>
              <a:off x="251583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Shape 23"/>
            <p:cNvSpPr/>
            <p:nvPr/>
          </p:nvSpPr>
          <p:spPr>
            <a:xfrm>
              <a:off x="251583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Rectangle 33"/>
            <p:cNvSpPr/>
            <p:nvPr/>
          </p:nvSpPr>
          <p:spPr>
            <a:xfrm>
              <a:off x="2480905"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Shape 25"/>
            <p:cNvSpPr/>
            <p:nvPr/>
          </p:nvSpPr>
          <p:spPr>
            <a:xfrm>
              <a:off x="3224909"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6" name="Shape 26"/>
            <p:cNvSpPr/>
            <p:nvPr/>
          </p:nvSpPr>
          <p:spPr>
            <a:xfrm>
              <a:off x="3224909"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Rectangle 36"/>
            <p:cNvSpPr/>
            <p:nvPr/>
          </p:nvSpPr>
          <p:spPr>
            <a:xfrm>
              <a:off x="3189984"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8" name="Shape 28"/>
            <p:cNvSpPr/>
            <p:nvPr/>
          </p:nvSpPr>
          <p:spPr>
            <a:xfrm>
              <a:off x="3932934"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9" name="Shape 29"/>
            <p:cNvSpPr/>
            <p:nvPr/>
          </p:nvSpPr>
          <p:spPr>
            <a:xfrm>
              <a:off x="3932934"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Rectangle 39"/>
            <p:cNvSpPr/>
            <p:nvPr/>
          </p:nvSpPr>
          <p:spPr>
            <a:xfrm>
              <a:off x="3863084"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1" name="Shape 31"/>
            <p:cNvSpPr/>
            <p:nvPr/>
          </p:nvSpPr>
          <p:spPr>
            <a:xfrm>
              <a:off x="46420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2" name="Shape 32"/>
            <p:cNvSpPr/>
            <p:nvPr/>
          </p:nvSpPr>
          <p:spPr>
            <a:xfrm>
              <a:off x="46420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Rectangle 42"/>
            <p:cNvSpPr/>
            <p:nvPr/>
          </p:nvSpPr>
          <p:spPr>
            <a:xfrm>
              <a:off x="4572175"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4" name="Shape 34"/>
            <p:cNvSpPr/>
            <p:nvPr/>
          </p:nvSpPr>
          <p:spPr>
            <a:xfrm>
              <a:off x="535005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5" name="Shape 35"/>
            <p:cNvSpPr/>
            <p:nvPr/>
          </p:nvSpPr>
          <p:spPr>
            <a:xfrm>
              <a:off x="535005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Rectangle 45"/>
            <p:cNvSpPr/>
            <p:nvPr/>
          </p:nvSpPr>
          <p:spPr>
            <a:xfrm>
              <a:off x="528020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7" name="Shape 37"/>
            <p:cNvSpPr/>
            <p:nvPr/>
          </p:nvSpPr>
          <p:spPr>
            <a:xfrm>
              <a:off x="605913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8" name="Shape 38"/>
            <p:cNvSpPr/>
            <p:nvPr/>
          </p:nvSpPr>
          <p:spPr>
            <a:xfrm>
              <a:off x="605913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Rectangle 48"/>
            <p:cNvSpPr/>
            <p:nvPr/>
          </p:nvSpPr>
          <p:spPr>
            <a:xfrm>
              <a:off x="598928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Shape 40"/>
            <p:cNvSpPr/>
            <p:nvPr/>
          </p:nvSpPr>
          <p:spPr>
            <a:xfrm>
              <a:off x="390698" y="30259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1" name="Shape 41"/>
            <p:cNvSpPr/>
            <p:nvPr/>
          </p:nvSpPr>
          <p:spPr>
            <a:xfrm>
              <a:off x="6001980" y="30259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Rectangle 51"/>
            <p:cNvSpPr/>
            <p:nvPr/>
          </p:nvSpPr>
          <p:spPr>
            <a:xfrm>
              <a:off x="283804" y="2981325"/>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3" name="Shape 43"/>
            <p:cNvSpPr/>
            <p:nvPr/>
          </p:nvSpPr>
          <p:spPr>
            <a:xfrm>
              <a:off x="390698" y="272749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4" name="Shape 44"/>
            <p:cNvSpPr/>
            <p:nvPr/>
          </p:nvSpPr>
          <p:spPr>
            <a:xfrm>
              <a:off x="6001980" y="272749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Rectangle 54"/>
            <p:cNvSpPr/>
            <p:nvPr/>
          </p:nvSpPr>
          <p:spPr>
            <a:xfrm>
              <a:off x="177973" y="26828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6" name="Shape 46"/>
            <p:cNvSpPr/>
            <p:nvPr/>
          </p:nvSpPr>
          <p:spPr>
            <a:xfrm>
              <a:off x="390698" y="24290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7" name="Shape 47"/>
            <p:cNvSpPr/>
            <p:nvPr/>
          </p:nvSpPr>
          <p:spPr>
            <a:xfrm>
              <a:off x="6001980" y="24290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Rectangle 57"/>
            <p:cNvSpPr/>
            <p:nvPr/>
          </p:nvSpPr>
          <p:spPr>
            <a:xfrm>
              <a:off x="177973" y="238442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9" name="Shape 49"/>
            <p:cNvSpPr/>
            <p:nvPr/>
          </p:nvSpPr>
          <p:spPr>
            <a:xfrm>
              <a:off x="390698" y="2130590"/>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0" name="Shape 50"/>
            <p:cNvSpPr/>
            <p:nvPr/>
          </p:nvSpPr>
          <p:spPr>
            <a:xfrm>
              <a:off x="6001980" y="2130590"/>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Rectangle 60"/>
            <p:cNvSpPr/>
            <p:nvPr/>
          </p:nvSpPr>
          <p:spPr>
            <a:xfrm>
              <a:off x="177973" y="20859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0.3</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2" name="Shape 52"/>
            <p:cNvSpPr/>
            <p:nvPr/>
          </p:nvSpPr>
          <p:spPr>
            <a:xfrm>
              <a:off x="390698" y="18332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3" name="Shape 53"/>
            <p:cNvSpPr/>
            <p:nvPr/>
          </p:nvSpPr>
          <p:spPr>
            <a:xfrm>
              <a:off x="6001980" y="18332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Rectangle 63"/>
            <p:cNvSpPr/>
            <p:nvPr/>
          </p:nvSpPr>
          <p:spPr>
            <a:xfrm>
              <a:off x="177973" y="17885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Shape 55"/>
            <p:cNvSpPr/>
            <p:nvPr/>
          </p:nvSpPr>
          <p:spPr>
            <a:xfrm>
              <a:off x="390698" y="153475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6" name="Shape 56"/>
            <p:cNvSpPr/>
            <p:nvPr/>
          </p:nvSpPr>
          <p:spPr>
            <a:xfrm>
              <a:off x="6001980" y="153475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7" name="Rectangle 66"/>
            <p:cNvSpPr/>
            <p:nvPr/>
          </p:nvSpPr>
          <p:spPr>
            <a:xfrm>
              <a:off x="177973" y="149012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8" name="Shape 58"/>
            <p:cNvSpPr/>
            <p:nvPr/>
          </p:nvSpPr>
          <p:spPr>
            <a:xfrm>
              <a:off x="390698" y="12363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9" name="Shape 59"/>
            <p:cNvSpPr/>
            <p:nvPr/>
          </p:nvSpPr>
          <p:spPr>
            <a:xfrm>
              <a:off x="6001980" y="12363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Rectangle 69"/>
            <p:cNvSpPr/>
            <p:nvPr/>
          </p:nvSpPr>
          <p:spPr>
            <a:xfrm>
              <a:off x="177973" y="11916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1" name="Shape 61"/>
            <p:cNvSpPr/>
            <p:nvPr/>
          </p:nvSpPr>
          <p:spPr>
            <a:xfrm>
              <a:off x="390698" y="9389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2" name="Shape 62"/>
            <p:cNvSpPr/>
            <p:nvPr/>
          </p:nvSpPr>
          <p:spPr>
            <a:xfrm>
              <a:off x="6001980" y="9389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Rectangle 72"/>
            <p:cNvSpPr/>
            <p:nvPr/>
          </p:nvSpPr>
          <p:spPr>
            <a:xfrm>
              <a:off x="177973" y="8942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0.7</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4" name="Shape 64"/>
            <p:cNvSpPr/>
            <p:nvPr/>
          </p:nvSpPr>
          <p:spPr>
            <a:xfrm>
              <a:off x="390698" y="64046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Shape 65"/>
            <p:cNvSpPr/>
            <p:nvPr/>
          </p:nvSpPr>
          <p:spPr>
            <a:xfrm>
              <a:off x="6001980" y="64046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6" name="Rectangle 75"/>
            <p:cNvSpPr/>
            <p:nvPr/>
          </p:nvSpPr>
          <p:spPr>
            <a:xfrm>
              <a:off x="177973" y="59584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7" name="Shape 67"/>
            <p:cNvSpPr/>
            <p:nvPr/>
          </p:nvSpPr>
          <p:spPr>
            <a:xfrm>
              <a:off x="390698" y="3420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8" name="Shape 68"/>
            <p:cNvSpPr/>
            <p:nvPr/>
          </p:nvSpPr>
          <p:spPr>
            <a:xfrm>
              <a:off x="6001980" y="3420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9" name="Rectangle 78"/>
            <p:cNvSpPr/>
            <p:nvPr/>
          </p:nvSpPr>
          <p:spPr>
            <a:xfrm>
              <a:off x="177973" y="2973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0.9</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0" name="Shape 70"/>
            <p:cNvSpPr/>
            <p:nvPr/>
          </p:nvSpPr>
          <p:spPr>
            <a:xfrm>
              <a:off x="390698" y="446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1" name="Shape 71"/>
            <p:cNvSpPr/>
            <p:nvPr/>
          </p:nvSpPr>
          <p:spPr>
            <a:xfrm>
              <a:off x="6001980" y="446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2" name="Rectangle 81"/>
            <p:cNvSpPr/>
            <p:nvPr/>
          </p:nvSpPr>
          <p:spPr>
            <a:xfrm>
              <a:off x="283804" y="0"/>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3" name="Shape 73"/>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4" name="Shape 74"/>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5" name="Shape 75"/>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6" name="Shape 76"/>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7" name="Shape 78"/>
            <p:cNvSpPr/>
            <p:nvPr/>
          </p:nvSpPr>
          <p:spPr>
            <a:xfrm>
              <a:off x="390698" y="170561"/>
              <a:ext cx="2446860" cy="2855381"/>
            </a:xfrm>
            <a:custGeom>
              <a:avLst/>
              <a:gdLst/>
              <a:ahLst/>
              <a:cxnLst/>
              <a:rect l="0" t="0" r="0" b="0"/>
              <a:pathLst>
                <a:path w="2446860" h="2855381">
                  <a:moveTo>
                    <a:pt x="0" y="2855381"/>
                  </a:moveTo>
                  <a:lnTo>
                    <a:pt x="105832" y="2855381"/>
                  </a:lnTo>
                  <a:lnTo>
                    <a:pt x="212725" y="2726268"/>
                  </a:lnTo>
                  <a:lnTo>
                    <a:pt x="318557" y="2098675"/>
                  </a:lnTo>
                  <a:lnTo>
                    <a:pt x="425453" y="1264704"/>
                  </a:lnTo>
                  <a:lnTo>
                    <a:pt x="531282" y="867829"/>
                  </a:lnTo>
                  <a:lnTo>
                    <a:pt x="638178" y="597954"/>
                  </a:lnTo>
                  <a:lnTo>
                    <a:pt x="744006" y="395821"/>
                  </a:lnTo>
                  <a:lnTo>
                    <a:pt x="850902" y="285750"/>
                  </a:lnTo>
                  <a:lnTo>
                    <a:pt x="956731" y="268821"/>
                  </a:lnTo>
                  <a:lnTo>
                    <a:pt x="1063627" y="241300"/>
                  </a:lnTo>
                  <a:lnTo>
                    <a:pt x="1169456" y="184150"/>
                  </a:lnTo>
                  <a:lnTo>
                    <a:pt x="1276352" y="141821"/>
                  </a:lnTo>
                  <a:lnTo>
                    <a:pt x="1382181" y="128054"/>
                  </a:lnTo>
                  <a:lnTo>
                    <a:pt x="1489077" y="112179"/>
                  </a:lnTo>
                  <a:lnTo>
                    <a:pt x="1594906" y="112179"/>
                  </a:lnTo>
                  <a:lnTo>
                    <a:pt x="1701802" y="84671"/>
                  </a:lnTo>
                  <a:lnTo>
                    <a:pt x="1807632" y="70904"/>
                  </a:lnTo>
                  <a:lnTo>
                    <a:pt x="1914527" y="70904"/>
                  </a:lnTo>
                  <a:lnTo>
                    <a:pt x="2020357" y="57150"/>
                  </a:lnTo>
                  <a:lnTo>
                    <a:pt x="2127252" y="42329"/>
                  </a:lnTo>
                  <a:lnTo>
                    <a:pt x="2234136" y="43396"/>
                  </a:lnTo>
                  <a:lnTo>
                    <a:pt x="2339977" y="28575"/>
                  </a:lnTo>
                  <a:lnTo>
                    <a:pt x="244686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88" name="Shape 79"/>
            <p:cNvSpPr/>
            <p:nvPr/>
          </p:nvSpPr>
          <p:spPr>
            <a:xfrm>
              <a:off x="390698" y="181140"/>
              <a:ext cx="5531906" cy="2844802"/>
            </a:xfrm>
            <a:custGeom>
              <a:avLst/>
              <a:gdLst/>
              <a:ahLst/>
              <a:cxnLst/>
              <a:rect l="0" t="0" r="0" b="0"/>
              <a:pathLst>
                <a:path w="5531906" h="2844802">
                  <a:moveTo>
                    <a:pt x="0" y="2844802"/>
                  </a:moveTo>
                  <a:lnTo>
                    <a:pt x="318557" y="2844802"/>
                  </a:lnTo>
                  <a:lnTo>
                    <a:pt x="425453" y="2816227"/>
                  </a:lnTo>
                  <a:lnTo>
                    <a:pt x="531282" y="2662771"/>
                  </a:lnTo>
                  <a:lnTo>
                    <a:pt x="638178" y="2508252"/>
                  </a:lnTo>
                  <a:lnTo>
                    <a:pt x="744006" y="2298702"/>
                  </a:lnTo>
                  <a:lnTo>
                    <a:pt x="850902" y="2074339"/>
                  </a:lnTo>
                  <a:lnTo>
                    <a:pt x="956731" y="1744142"/>
                  </a:lnTo>
                  <a:lnTo>
                    <a:pt x="1063627" y="1242492"/>
                  </a:lnTo>
                  <a:lnTo>
                    <a:pt x="1169456" y="968375"/>
                  </a:lnTo>
                  <a:lnTo>
                    <a:pt x="1276352" y="730250"/>
                  </a:lnTo>
                  <a:lnTo>
                    <a:pt x="1382181" y="632892"/>
                  </a:lnTo>
                  <a:lnTo>
                    <a:pt x="1489077" y="464617"/>
                  </a:lnTo>
                  <a:lnTo>
                    <a:pt x="1594906" y="437096"/>
                  </a:lnTo>
                  <a:lnTo>
                    <a:pt x="1701802" y="352425"/>
                  </a:lnTo>
                  <a:lnTo>
                    <a:pt x="1807632" y="296342"/>
                  </a:lnTo>
                  <a:lnTo>
                    <a:pt x="1914527" y="268821"/>
                  </a:lnTo>
                  <a:lnTo>
                    <a:pt x="2020357" y="255067"/>
                  </a:lnTo>
                  <a:lnTo>
                    <a:pt x="2127252" y="198971"/>
                  </a:lnTo>
                  <a:lnTo>
                    <a:pt x="2234136" y="185217"/>
                  </a:lnTo>
                  <a:lnTo>
                    <a:pt x="2339977" y="156642"/>
                  </a:lnTo>
                  <a:lnTo>
                    <a:pt x="2446860" y="142875"/>
                  </a:lnTo>
                  <a:lnTo>
                    <a:pt x="2552702" y="142875"/>
                  </a:lnTo>
                  <a:lnTo>
                    <a:pt x="2659585" y="115367"/>
                  </a:lnTo>
                  <a:lnTo>
                    <a:pt x="2765427" y="100546"/>
                  </a:lnTo>
                  <a:lnTo>
                    <a:pt x="2872310" y="73025"/>
                  </a:lnTo>
                  <a:lnTo>
                    <a:pt x="2978152" y="86792"/>
                  </a:lnTo>
                  <a:lnTo>
                    <a:pt x="3085035" y="30696"/>
                  </a:lnTo>
                  <a:lnTo>
                    <a:pt x="3190877" y="59271"/>
                  </a:lnTo>
                  <a:lnTo>
                    <a:pt x="3510485" y="59271"/>
                  </a:lnTo>
                  <a:lnTo>
                    <a:pt x="3616327" y="44450"/>
                  </a:lnTo>
                  <a:lnTo>
                    <a:pt x="3723210" y="44450"/>
                  </a:lnTo>
                  <a:lnTo>
                    <a:pt x="3829052" y="59271"/>
                  </a:lnTo>
                  <a:lnTo>
                    <a:pt x="3935935" y="59271"/>
                  </a:lnTo>
                  <a:lnTo>
                    <a:pt x="4041777" y="30696"/>
                  </a:lnTo>
                  <a:lnTo>
                    <a:pt x="4148660" y="30696"/>
                  </a:lnTo>
                  <a:lnTo>
                    <a:pt x="4255556" y="31750"/>
                  </a:lnTo>
                  <a:lnTo>
                    <a:pt x="4361386" y="43396"/>
                  </a:lnTo>
                  <a:lnTo>
                    <a:pt x="4468281" y="43396"/>
                  </a:lnTo>
                  <a:lnTo>
                    <a:pt x="4574111" y="112192"/>
                  </a:lnTo>
                  <a:lnTo>
                    <a:pt x="4681006" y="140767"/>
                  </a:lnTo>
                  <a:lnTo>
                    <a:pt x="4786836" y="168275"/>
                  </a:lnTo>
                  <a:lnTo>
                    <a:pt x="4893731" y="194742"/>
                  </a:lnTo>
                  <a:lnTo>
                    <a:pt x="4999561" y="124892"/>
                  </a:lnTo>
                  <a:lnTo>
                    <a:pt x="5106456" y="83617"/>
                  </a:lnTo>
                  <a:lnTo>
                    <a:pt x="5212286" y="56096"/>
                  </a:lnTo>
                  <a:lnTo>
                    <a:pt x="5319181" y="28575"/>
                  </a:lnTo>
                  <a:lnTo>
                    <a:pt x="5425011" y="27521"/>
                  </a:lnTo>
                  <a:lnTo>
                    <a:pt x="5531906"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9" name="Shape 80"/>
            <p:cNvSpPr/>
            <p:nvPr/>
          </p:nvSpPr>
          <p:spPr>
            <a:xfrm>
              <a:off x="390698" y="139866"/>
              <a:ext cx="3403602" cy="2886077"/>
            </a:xfrm>
            <a:custGeom>
              <a:avLst/>
              <a:gdLst/>
              <a:ahLst/>
              <a:cxnLst/>
              <a:rect l="0" t="0" r="0" b="0"/>
              <a:pathLst>
                <a:path w="3403602" h="2886077">
                  <a:moveTo>
                    <a:pt x="0" y="2886077"/>
                  </a:moveTo>
                  <a:lnTo>
                    <a:pt x="212725" y="2886077"/>
                  </a:lnTo>
                  <a:lnTo>
                    <a:pt x="318557" y="2872321"/>
                  </a:lnTo>
                  <a:lnTo>
                    <a:pt x="425453" y="2817289"/>
                  </a:lnTo>
                  <a:lnTo>
                    <a:pt x="531282" y="2514602"/>
                  </a:lnTo>
                  <a:lnTo>
                    <a:pt x="638178" y="1992845"/>
                  </a:lnTo>
                  <a:lnTo>
                    <a:pt x="744006" y="1347266"/>
                  </a:lnTo>
                  <a:lnTo>
                    <a:pt x="850902" y="1030821"/>
                  </a:lnTo>
                  <a:lnTo>
                    <a:pt x="956731" y="783171"/>
                  </a:lnTo>
                  <a:lnTo>
                    <a:pt x="1063627" y="564096"/>
                  </a:lnTo>
                  <a:lnTo>
                    <a:pt x="1169456" y="385241"/>
                  </a:lnTo>
                  <a:lnTo>
                    <a:pt x="1276352" y="261416"/>
                  </a:lnTo>
                  <a:lnTo>
                    <a:pt x="1382181" y="178866"/>
                  </a:lnTo>
                  <a:lnTo>
                    <a:pt x="1489077" y="137591"/>
                  </a:lnTo>
                  <a:lnTo>
                    <a:pt x="1594906" y="123825"/>
                  </a:lnTo>
                  <a:lnTo>
                    <a:pt x="1701802" y="123825"/>
                  </a:lnTo>
                  <a:lnTo>
                    <a:pt x="1807632" y="82550"/>
                  </a:lnTo>
                  <a:lnTo>
                    <a:pt x="1914527" y="82550"/>
                  </a:lnTo>
                  <a:lnTo>
                    <a:pt x="2020357" y="55041"/>
                  </a:lnTo>
                  <a:lnTo>
                    <a:pt x="2127252" y="27521"/>
                  </a:lnTo>
                  <a:lnTo>
                    <a:pt x="2234136" y="13767"/>
                  </a:lnTo>
                  <a:lnTo>
                    <a:pt x="2339977" y="27521"/>
                  </a:lnTo>
                  <a:lnTo>
                    <a:pt x="2446860" y="13767"/>
                  </a:lnTo>
                  <a:lnTo>
                    <a:pt x="2552702" y="0"/>
                  </a:lnTo>
                  <a:lnTo>
                    <a:pt x="2659585" y="0"/>
                  </a:lnTo>
                  <a:lnTo>
                    <a:pt x="2765427" y="27521"/>
                  </a:lnTo>
                  <a:lnTo>
                    <a:pt x="2872310" y="0"/>
                  </a:lnTo>
                  <a:lnTo>
                    <a:pt x="2978152" y="0"/>
                  </a:lnTo>
                  <a:lnTo>
                    <a:pt x="3085035" y="13767"/>
                  </a:lnTo>
                  <a:lnTo>
                    <a:pt x="3190877" y="13767"/>
                  </a:lnTo>
                  <a:lnTo>
                    <a:pt x="3297760" y="0"/>
                  </a:lnTo>
                  <a:lnTo>
                    <a:pt x="3403602" y="13767"/>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90" name="Shape 81"/>
            <p:cNvSpPr/>
            <p:nvPr/>
          </p:nvSpPr>
          <p:spPr>
            <a:xfrm>
              <a:off x="390698" y="361061"/>
              <a:ext cx="1701802" cy="2664881"/>
            </a:xfrm>
            <a:custGeom>
              <a:avLst/>
              <a:gdLst/>
              <a:ahLst/>
              <a:cxnLst/>
              <a:rect l="0" t="0" r="0" b="0"/>
              <a:pathLst>
                <a:path w="1701802" h="2664881">
                  <a:moveTo>
                    <a:pt x="0" y="2664881"/>
                  </a:moveTo>
                  <a:lnTo>
                    <a:pt x="212725" y="2664881"/>
                  </a:lnTo>
                  <a:lnTo>
                    <a:pt x="318557" y="2487082"/>
                  </a:lnTo>
                  <a:lnTo>
                    <a:pt x="425453" y="2045756"/>
                  </a:lnTo>
                  <a:lnTo>
                    <a:pt x="531282" y="1634071"/>
                  </a:lnTo>
                  <a:lnTo>
                    <a:pt x="638178" y="1077379"/>
                  </a:lnTo>
                  <a:lnTo>
                    <a:pt x="744006" y="801154"/>
                  </a:lnTo>
                  <a:lnTo>
                    <a:pt x="850902" y="575729"/>
                  </a:lnTo>
                  <a:lnTo>
                    <a:pt x="956731" y="384175"/>
                  </a:lnTo>
                  <a:lnTo>
                    <a:pt x="1063627" y="248704"/>
                  </a:lnTo>
                  <a:lnTo>
                    <a:pt x="1169456" y="191554"/>
                  </a:lnTo>
                  <a:lnTo>
                    <a:pt x="1276352" y="124879"/>
                  </a:lnTo>
                  <a:lnTo>
                    <a:pt x="1382181" y="83604"/>
                  </a:lnTo>
                  <a:lnTo>
                    <a:pt x="1489077" y="56096"/>
                  </a:lnTo>
                  <a:lnTo>
                    <a:pt x="1594906" y="28575"/>
                  </a:lnTo>
                  <a:lnTo>
                    <a:pt x="1701802" y="0"/>
                  </a:lnTo>
                </a:path>
              </a:pathLst>
            </a:custGeom>
            <a:ln w="6350" cap="flat">
              <a:custDash>
                <a:ds d="600000" sp="6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1" name="Shape 82"/>
            <p:cNvSpPr/>
            <p:nvPr/>
          </p:nvSpPr>
          <p:spPr>
            <a:xfrm>
              <a:off x="390698" y="428790"/>
              <a:ext cx="1276352" cy="2597152"/>
            </a:xfrm>
            <a:custGeom>
              <a:avLst/>
              <a:gdLst/>
              <a:ahLst/>
              <a:cxnLst/>
              <a:rect l="0" t="0" r="0" b="0"/>
              <a:pathLst>
                <a:path w="1276352" h="2597152">
                  <a:moveTo>
                    <a:pt x="0" y="2597152"/>
                  </a:moveTo>
                  <a:lnTo>
                    <a:pt x="212725" y="2597152"/>
                  </a:lnTo>
                  <a:lnTo>
                    <a:pt x="318557" y="2582339"/>
                  </a:lnTo>
                  <a:lnTo>
                    <a:pt x="425453" y="2417239"/>
                  </a:lnTo>
                  <a:lnTo>
                    <a:pt x="531282" y="1978027"/>
                  </a:lnTo>
                  <a:lnTo>
                    <a:pt x="638178" y="1222375"/>
                  </a:lnTo>
                  <a:lnTo>
                    <a:pt x="744006" y="700621"/>
                  </a:lnTo>
                  <a:lnTo>
                    <a:pt x="850902" y="411696"/>
                  </a:lnTo>
                  <a:lnTo>
                    <a:pt x="956731" y="316446"/>
                  </a:lnTo>
                  <a:lnTo>
                    <a:pt x="1063627" y="167221"/>
                  </a:lnTo>
                  <a:lnTo>
                    <a:pt x="1169456" y="68796"/>
                  </a:lnTo>
                  <a:lnTo>
                    <a:pt x="1276352"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92" name="Shape 83"/>
            <p:cNvSpPr/>
            <p:nvPr/>
          </p:nvSpPr>
          <p:spPr>
            <a:xfrm>
              <a:off x="390698" y="360007"/>
              <a:ext cx="1701802" cy="2638423"/>
            </a:xfrm>
            <a:custGeom>
              <a:avLst/>
              <a:gdLst/>
              <a:ahLst/>
              <a:cxnLst/>
              <a:rect l="0" t="0" r="0" b="0"/>
              <a:pathLst>
                <a:path w="1701802" h="2638423">
                  <a:moveTo>
                    <a:pt x="0" y="2638423"/>
                  </a:moveTo>
                  <a:lnTo>
                    <a:pt x="105832" y="2638423"/>
                  </a:lnTo>
                  <a:lnTo>
                    <a:pt x="212725" y="2624661"/>
                  </a:lnTo>
                  <a:lnTo>
                    <a:pt x="318557" y="2308223"/>
                  </a:lnTo>
                  <a:lnTo>
                    <a:pt x="425453" y="1662633"/>
                  </a:lnTo>
                  <a:lnTo>
                    <a:pt x="531282" y="1085850"/>
                  </a:lnTo>
                  <a:lnTo>
                    <a:pt x="638178" y="728129"/>
                  </a:lnTo>
                  <a:lnTo>
                    <a:pt x="744006" y="466725"/>
                  </a:lnTo>
                  <a:lnTo>
                    <a:pt x="850902" y="330200"/>
                  </a:lnTo>
                  <a:lnTo>
                    <a:pt x="956731" y="230708"/>
                  </a:lnTo>
                  <a:lnTo>
                    <a:pt x="1063627" y="178854"/>
                  </a:lnTo>
                  <a:lnTo>
                    <a:pt x="1169456" y="110058"/>
                  </a:lnTo>
                  <a:lnTo>
                    <a:pt x="1276352" y="41275"/>
                  </a:lnTo>
                  <a:lnTo>
                    <a:pt x="1382181" y="41275"/>
                  </a:lnTo>
                  <a:lnTo>
                    <a:pt x="1489077" y="13754"/>
                  </a:lnTo>
                  <a:lnTo>
                    <a:pt x="1594906" y="0"/>
                  </a:lnTo>
                  <a:lnTo>
                    <a:pt x="1701802" y="0"/>
                  </a:lnTo>
                </a:path>
              </a:pathLst>
            </a:custGeom>
            <a:ln w="6350" cap="flat">
              <a:custDash>
                <a:ds d="50000" sp="400000"/>
                <a:ds d="600000" sp="4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3" name="Shape 84"/>
            <p:cNvSpPr/>
            <p:nvPr/>
          </p:nvSpPr>
          <p:spPr>
            <a:xfrm>
              <a:off x="390698" y="576961"/>
              <a:ext cx="956731" cy="2407707"/>
            </a:xfrm>
            <a:custGeom>
              <a:avLst/>
              <a:gdLst/>
              <a:ahLst/>
              <a:cxnLst/>
              <a:rect l="0" t="0" r="0" b="0"/>
              <a:pathLst>
                <a:path w="956731" h="2407707">
                  <a:moveTo>
                    <a:pt x="0" y="2407707"/>
                  </a:moveTo>
                  <a:lnTo>
                    <a:pt x="105832" y="2407707"/>
                  </a:lnTo>
                  <a:lnTo>
                    <a:pt x="212725" y="2393950"/>
                  </a:lnTo>
                  <a:lnTo>
                    <a:pt x="318557" y="2187575"/>
                  </a:lnTo>
                  <a:lnTo>
                    <a:pt x="425453" y="1459446"/>
                  </a:lnTo>
                  <a:lnTo>
                    <a:pt x="531282" y="937679"/>
                  </a:lnTo>
                  <a:lnTo>
                    <a:pt x="638178" y="428625"/>
                  </a:lnTo>
                  <a:lnTo>
                    <a:pt x="744006" y="236004"/>
                  </a:lnTo>
                  <a:lnTo>
                    <a:pt x="850902" y="71971"/>
                  </a:lnTo>
                  <a:lnTo>
                    <a:pt x="956731" y="0"/>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94" name="Shape 85"/>
            <p:cNvSpPr/>
            <p:nvPr/>
          </p:nvSpPr>
          <p:spPr>
            <a:xfrm>
              <a:off x="390698" y="98590"/>
              <a:ext cx="4148660" cy="2817289"/>
            </a:xfrm>
            <a:custGeom>
              <a:avLst/>
              <a:gdLst/>
              <a:ahLst/>
              <a:cxnLst/>
              <a:rect l="0" t="0" r="0" b="0"/>
              <a:pathLst>
                <a:path w="4148660" h="2817289">
                  <a:moveTo>
                    <a:pt x="0" y="2803527"/>
                  </a:moveTo>
                  <a:lnTo>
                    <a:pt x="105832" y="2817289"/>
                  </a:lnTo>
                  <a:lnTo>
                    <a:pt x="212725" y="2803527"/>
                  </a:lnTo>
                  <a:lnTo>
                    <a:pt x="318557" y="2555877"/>
                  </a:lnTo>
                  <a:lnTo>
                    <a:pt x="425453" y="1882775"/>
                  </a:lnTo>
                  <a:lnTo>
                    <a:pt x="531282" y="1209675"/>
                  </a:lnTo>
                  <a:lnTo>
                    <a:pt x="638178" y="975792"/>
                  </a:lnTo>
                  <a:lnTo>
                    <a:pt x="744006" y="824446"/>
                  </a:lnTo>
                  <a:lnTo>
                    <a:pt x="850902" y="741896"/>
                  </a:lnTo>
                  <a:lnTo>
                    <a:pt x="956731" y="663575"/>
                  </a:lnTo>
                  <a:lnTo>
                    <a:pt x="1063627" y="555625"/>
                  </a:lnTo>
                  <a:lnTo>
                    <a:pt x="1169456" y="483666"/>
                  </a:lnTo>
                  <a:lnTo>
                    <a:pt x="1276352" y="472021"/>
                  </a:lnTo>
                  <a:lnTo>
                    <a:pt x="1382181" y="424396"/>
                  </a:lnTo>
                  <a:lnTo>
                    <a:pt x="1489077" y="343966"/>
                  </a:lnTo>
                  <a:lnTo>
                    <a:pt x="1594906" y="328091"/>
                  </a:lnTo>
                  <a:lnTo>
                    <a:pt x="1701802" y="316446"/>
                  </a:lnTo>
                  <a:lnTo>
                    <a:pt x="1807632" y="299516"/>
                  </a:lnTo>
                  <a:lnTo>
                    <a:pt x="1914527" y="258241"/>
                  </a:lnTo>
                  <a:lnTo>
                    <a:pt x="2020357" y="271996"/>
                  </a:lnTo>
                  <a:lnTo>
                    <a:pt x="2127252" y="232841"/>
                  </a:lnTo>
                  <a:lnTo>
                    <a:pt x="2234136" y="231775"/>
                  </a:lnTo>
                  <a:lnTo>
                    <a:pt x="2339977" y="247650"/>
                  </a:lnTo>
                  <a:lnTo>
                    <a:pt x="2446860" y="244475"/>
                  </a:lnTo>
                  <a:lnTo>
                    <a:pt x="2552702" y="244475"/>
                  </a:lnTo>
                  <a:lnTo>
                    <a:pt x="2659585" y="218021"/>
                  </a:lnTo>
                  <a:lnTo>
                    <a:pt x="2765427" y="204266"/>
                  </a:lnTo>
                  <a:lnTo>
                    <a:pt x="2872310" y="218021"/>
                  </a:lnTo>
                  <a:lnTo>
                    <a:pt x="2978152" y="190500"/>
                  </a:lnTo>
                  <a:lnTo>
                    <a:pt x="3085035" y="176746"/>
                  </a:lnTo>
                  <a:lnTo>
                    <a:pt x="3297760" y="176746"/>
                  </a:lnTo>
                  <a:lnTo>
                    <a:pt x="3403602" y="136525"/>
                  </a:lnTo>
                  <a:lnTo>
                    <a:pt x="3510485" y="82550"/>
                  </a:lnTo>
                  <a:lnTo>
                    <a:pt x="3616327" y="55042"/>
                  </a:lnTo>
                  <a:lnTo>
                    <a:pt x="3723210" y="55042"/>
                  </a:lnTo>
                  <a:lnTo>
                    <a:pt x="3829052" y="41275"/>
                  </a:lnTo>
                  <a:lnTo>
                    <a:pt x="3935935" y="41275"/>
                  </a:lnTo>
                  <a:lnTo>
                    <a:pt x="4041777" y="27521"/>
                  </a:lnTo>
                  <a:lnTo>
                    <a:pt x="414866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5" name="Rectangle 94"/>
            <p:cNvSpPr/>
            <p:nvPr/>
          </p:nvSpPr>
          <p:spPr>
            <a:xfrm>
              <a:off x="2717424" y="3240809"/>
              <a:ext cx="1029925" cy="15134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Time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6" name="Rectangle 95"/>
            <p:cNvSpPr/>
            <p:nvPr/>
          </p:nvSpPr>
          <p:spPr>
            <a:xfrm rot="16200001">
              <a:off x="-626730" y="1235526"/>
              <a:ext cx="1036669" cy="25705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latin typeface="Arial" panose="020B0604020202020204" pitchFamily="34" charset="0"/>
                  <a:ea typeface="Arial" panose="020B0604020202020204" pitchFamily="34" charset="0"/>
                  <a:cs typeface="Calibri" panose="020F0502020204030204" pitchFamily="34" charset="0"/>
                </a:rPr>
                <a:t>A</a:t>
              </a: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ccuracy</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7" name="Rectangle 96"/>
            <p:cNvSpPr/>
            <p:nvPr/>
          </p:nvSpPr>
          <p:spPr>
            <a:xfrm>
              <a:off x="360004" y="2988732"/>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8" name="Rectangle 97"/>
            <p:cNvSpPr/>
            <p:nvPr/>
          </p:nvSpPr>
          <p:spPr>
            <a:xfrm>
              <a:off x="6029500" y="6353"/>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9" name="Rectangle 98"/>
            <p:cNvSpPr/>
            <p:nvPr/>
          </p:nvSpPr>
          <p:spPr>
            <a:xfrm>
              <a:off x="4981750" y="1548346"/>
              <a:ext cx="33798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red1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0" name="Shape 104"/>
            <p:cNvSpPr/>
            <p:nvPr/>
          </p:nvSpPr>
          <p:spPr>
            <a:xfrm>
              <a:off x="4557354" y="1595082"/>
              <a:ext cx="385229" cy="0"/>
            </a:xfrm>
            <a:custGeom>
              <a:avLst/>
              <a:gdLst/>
              <a:ahLst/>
              <a:cxnLst/>
              <a:rect l="0" t="0" r="0" b="0"/>
              <a:pathLst>
                <a:path w="385229">
                  <a:moveTo>
                    <a:pt x="0" y="0"/>
                  </a:moveTo>
                  <a:lnTo>
                    <a:pt x="385229"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101" name="Rectangle 100"/>
            <p:cNvSpPr/>
            <p:nvPr/>
          </p:nvSpPr>
          <p:spPr>
            <a:xfrm>
              <a:off x="4981750" y="1726146"/>
              <a:ext cx="41315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blue1</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2" name="Shape 107"/>
            <p:cNvSpPr/>
            <p:nvPr/>
          </p:nvSpPr>
          <p:spPr>
            <a:xfrm>
              <a:off x="4557354" y="1772882"/>
              <a:ext cx="385229" cy="0"/>
            </a:xfrm>
            <a:custGeom>
              <a:avLst/>
              <a:gdLst/>
              <a:ahLst/>
              <a:cxnLst/>
              <a:rect l="0" t="0" r="0" b="0"/>
              <a:pathLst>
                <a:path w="385229">
                  <a:moveTo>
                    <a:pt x="0" y="0"/>
                  </a:moveTo>
                  <a:lnTo>
                    <a:pt x="385229"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03" name="Rectangle 102"/>
            <p:cNvSpPr/>
            <p:nvPr/>
          </p:nvSpPr>
          <p:spPr>
            <a:xfrm>
              <a:off x="4981750" y="1903946"/>
              <a:ext cx="52581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green1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4" name="Shape 110"/>
            <p:cNvSpPr/>
            <p:nvPr/>
          </p:nvSpPr>
          <p:spPr>
            <a:xfrm>
              <a:off x="4557354" y="1950682"/>
              <a:ext cx="385229" cy="0"/>
            </a:xfrm>
            <a:custGeom>
              <a:avLst/>
              <a:gdLst/>
              <a:ahLst/>
              <a:cxnLst/>
              <a:rect l="0" t="0" r="0" b="0"/>
              <a:pathLst>
                <a:path w="385229">
                  <a:moveTo>
                    <a:pt x="0" y="0"/>
                  </a:moveTo>
                  <a:lnTo>
                    <a:pt x="385229" y="0"/>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105" name="Rectangle 104"/>
            <p:cNvSpPr/>
            <p:nvPr/>
          </p:nvSpPr>
          <p:spPr>
            <a:xfrm>
              <a:off x="4981750" y="2081743"/>
              <a:ext cx="41315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blue2</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6" name="Shape 113"/>
            <p:cNvSpPr/>
            <p:nvPr/>
          </p:nvSpPr>
          <p:spPr>
            <a:xfrm>
              <a:off x="4557354" y="2128482"/>
              <a:ext cx="385229" cy="0"/>
            </a:xfrm>
            <a:custGeom>
              <a:avLst/>
              <a:gdLst/>
              <a:ahLst/>
              <a:cxnLst/>
              <a:rect l="0" t="0" r="0" b="0"/>
              <a:pathLst>
                <a:path w="385229">
                  <a:moveTo>
                    <a:pt x="0" y="0"/>
                  </a:moveTo>
                  <a:lnTo>
                    <a:pt x="385229" y="0"/>
                  </a:lnTo>
                </a:path>
              </a:pathLst>
            </a:custGeom>
            <a:ln w="6350" cap="flat">
              <a:custDash>
                <a:ds d="600000" sp="6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07" name="Rectangle 106"/>
            <p:cNvSpPr/>
            <p:nvPr/>
          </p:nvSpPr>
          <p:spPr>
            <a:xfrm>
              <a:off x="4981750" y="2260600"/>
              <a:ext cx="33798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red2</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8" name="Shape 116"/>
            <p:cNvSpPr/>
            <p:nvPr/>
          </p:nvSpPr>
          <p:spPr>
            <a:xfrm>
              <a:off x="4557354" y="2306280"/>
              <a:ext cx="385229" cy="0"/>
            </a:xfrm>
            <a:custGeom>
              <a:avLst/>
              <a:gdLst/>
              <a:ahLst/>
              <a:cxnLst/>
              <a:rect l="0" t="0" r="0" b="0"/>
              <a:pathLst>
                <a:path w="385229">
                  <a:moveTo>
                    <a:pt x="0" y="0"/>
                  </a:moveTo>
                  <a:lnTo>
                    <a:pt x="385229"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109" name="Rectangle 108"/>
            <p:cNvSpPr/>
            <p:nvPr/>
          </p:nvSpPr>
          <p:spPr>
            <a:xfrm>
              <a:off x="4981750" y="2438400"/>
              <a:ext cx="41315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blue3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0" name="Shape 119"/>
            <p:cNvSpPr/>
            <p:nvPr/>
          </p:nvSpPr>
          <p:spPr>
            <a:xfrm>
              <a:off x="4557354" y="2484080"/>
              <a:ext cx="385229" cy="0"/>
            </a:xfrm>
            <a:custGeom>
              <a:avLst/>
              <a:gdLst/>
              <a:ahLst/>
              <a:cxnLst/>
              <a:rect l="0" t="0" r="0" b="0"/>
              <a:pathLst>
                <a:path w="385229">
                  <a:moveTo>
                    <a:pt x="0" y="0"/>
                  </a:moveTo>
                  <a:lnTo>
                    <a:pt x="385229" y="0"/>
                  </a:lnTo>
                </a:path>
              </a:pathLst>
            </a:custGeom>
            <a:ln w="6350" cap="flat">
              <a:custDash>
                <a:ds d="50000" sp="400000"/>
                <a:ds d="600000" sp="4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11" name="Rectangle 110"/>
            <p:cNvSpPr/>
            <p:nvPr/>
          </p:nvSpPr>
          <p:spPr>
            <a:xfrm>
              <a:off x="4981750" y="2616200"/>
              <a:ext cx="52581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green2</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2" name="Shape 122"/>
            <p:cNvSpPr/>
            <p:nvPr/>
          </p:nvSpPr>
          <p:spPr>
            <a:xfrm>
              <a:off x="4557354" y="2661880"/>
              <a:ext cx="385229" cy="0"/>
            </a:xfrm>
            <a:custGeom>
              <a:avLst/>
              <a:gdLst/>
              <a:ahLst/>
              <a:cxnLst/>
              <a:rect l="0" t="0" r="0" b="0"/>
              <a:pathLst>
                <a:path w="385229">
                  <a:moveTo>
                    <a:pt x="0" y="0"/>
                  </a:moveTo>
                  <a:lnTo>
                    <a:pt x="385229" y="0"/>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113" name="Rectangle 112"/>
            <p:cNvSpPr/>
            <p:nvPr/>
          </p:nvSpPr>
          <p:spPr>
            <a:xfrm>
              <a:off x="4981750" y="2755180"/>
              <a:ext cx="669912" cy="19506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turn off</a:t>
              </a:r>
              <a:endPar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4" name="Shape 125"/>
            <p:cNvSpPr/>
            <p:nvPr/>
          </p:nvSpPr>
          <p:spPr>
            <a:xfrm>
              <a:off x="4557354" y="2839680"/>
              <a:ext cx="385229" cy="0"/>
            </a:xfrm>
            <a:custGeom>
              <a:avLst/>
              <a:gdLst/>
              <a:ahLst/>
              <a:cxnLst/>
              <a:rect l="0" t="0" r="0" b="0"/>
              <a:pathLst>
                <a:path w="385229">
                  <a:moveTo>
                    <a:pt x="0" y="0"/>
                  </a:moveTo>
                  <a:lnTo>
                    <a:pt x="385229"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932771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4603" y="1323974"/>
            <a:ext cx="2105025" cy="1038226"/>
          </a:xfrm>
          <a:prstGeom prst="rect">
            <a:avLst/>
          </a:prstGeom>
        </p:spPr>
      </p:pic>
      <p:pic>
        <p:nvPicPr>
          <p:cNvPr id="8" name="Picture 7"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2601" y="1323974"/>
            <a:ext cx="2038350" cy="1035329"/>
          </a:xfrm>
          <a:prstGeom prst="rect">
            <a:avLst/>
          </a:prstGeom>
        </p:spPr>
      </p:pic>
      <p:sp>
        <p:nvSpPr>
          <p:cNvPr id="9" name="TextBox 8"/>
          <p:cNvSpPr txBox="1"/>
          <p:nvPr/>
        </p:nvSpPr>
        <p:spPr>
          <a:xfrm>
            <a:off x="1735046" y="1989972"/>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=83</a:t>
            </a:r>
          </a:p>
        </p:txBody>
      </p:sp>
      <p:sp>
        <p:nvSpPr>
          <p:cNvPr id="10" name="TextBox 9"/>
          <p:cNvSpPr txBox="1"/>
          <p:nvPr/>
        </p:nvSpPr>
        <p:spPr>
          <a:xfrm>
            <a:off x="5147193" y="1993440"/>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=93</a:t>
            </a:r>
            <a:endParaRPr lang="en-US" dirty="0">
              <a:solidFill>
                <a:schemeClr val="bg1"/>
              </a:solidFill>
            </a:endParaRPr>
          </a:p>
        </p:txBody>
      </p:sp>
      <p:grpSp>
        <p:nvGrpSpPr>
          <p:cNvPr id="11" name="Group 10"/>
          <p:cNvGrpSpPr/>
          <p:nvPr/>
        </p:nvGrpSpPr>
        <p:grpSpPr>
          <a:xfrm>
            <a:off x="947058" y="2450282"/>
            <a:ext cx="5063782" cy="3476170"/>
            <a:chOff x="-137105" y="0"/>
            <a:chExt cx="6314213" cy="3476170"/>
          </a:xfrm>
        </p:grpSpPr>
        <p:sp>
          <p:nvSpPr>
            <p:cNvPr id="12" name="Shape 7"/>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8"/>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9"/>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0"/>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1"/>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Shape 12"/>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3"/>
            <p:cNvSpPr/>
            <p:nvPr/>
          </p:nvSpPr>
          <p:spPr>
            <a:xfrm>
              <a:off x="390698"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4"/>
            <p:cNvSpPr/>
            <p:nvPr/>
          </p:nvSpPr>
          <p:spPr>
            <a:xfrm>
              <a:off x="390698"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a:off x="320848"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Shape 16"/>
            <p:cNvSpPr/>
            <p:nvPr/>
          </p:nvSpPr>
          <p:spPr>
            <a:xfrm>
              <a:off x="1334729"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17"/>
            <p:cNvSpPr/>
            <p:nvPr/>
          </p:nvSpPr>
          <p:spPr>
            <a:xfrm>
              <a:off x="1334729"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p:cNvSpPr/>
            <p:nvPr/>
          </p:nvSpPr>
          <p:spPr>
            <a:xfrm>
              <a:off x="1264879"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Shape 19"/>
            <p:cNvSpPr/>
            <p:nvPr/>
          </p:nvSpPr>
          <p:spPr>
            <a:xfrm>
              <a:off x="22798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20"/>
            <p:cNvSpPr/>
            <p:nvPr/>
          </p:nvSpPr>
          <p:spPr>
            <a:xfrm>
              <a:off x="22798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Rectangle 25"/>
            <p:cNvSpPr/>
            <p:nvPr/>
          </p:nvSpPr>
          <p:spPr>
            <a:xfrm>
              <a:off x="2209976"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Shape 22"/>
            <p:cNvSpPr/>
            <p:nvPr/>
          </p:nvSpPr>
          <p:spPr>
            <a:xfrm>
              <a:off x="3224909"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3"/>
            <p:cNvSpPr/>
            <p:nvPr/>
          </p:nvSpPr>
          <p:spPr>
            <a:xfrm>
              <a:off x="3224909"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a:off x="3155059"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25"/>
            <p:cNvSpPr/>
            <p:nvPr/>
          </p:nvSpPr>
          <p:spPr>
            <a:xfrm>
              <a:off x="416895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26"/>
            <p:cNvSpPr/>
            <p:nvPr/>
          </p:nvSpPr>
          <p:spPr>
            <a:xfrm>
              <a:off x="416895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a:off x="409910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90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28"/>
            <p:cNvSpPr/>
            <p:nvPr/>
          </p:nvSpPr>
          <p:spPr>
            <a:xfrm>
              <a:off x="5114034"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29"/>
            <p:cNvSpPr/>
            <p:nvPr/>
          </p:nvSpPr>
          <p:spPr>
            <a:xfrm>
              <a:off x="5114034"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a:off x="5044184"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92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31"/>
            <p:cNvSpPr/>
            <p:nvPr/>
          </p:nvSpPr>
          <p:spPr>
            <a:xfrm>
              <a:off x="605913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32"/>
            <p:cNvSpPr/>
            <p:nvPr/>
          </p:nvSpPr>
          <p:spPr>
            <a:xfrm>
              <a:off x="605913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a:off x="598928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94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34"/>
            <p:cNvSpPr/>
            <p:nvPr/>
          </p:nvSpPr>
          <p:spPr>
            <a:xfrm>
              <a:off x="390698" y="30259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35"/>
            <p:cNvSpPr/>
            <p:nvPr/>
          </p:nvSpPr>
          <p:spPr>
            <a:xfrm>
              <a:off x="6001980" y="30259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283804" y="2981325"/>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37"/>
            <p:cNvSpPr/>
            <p:nvPr/>
          </p:nvSpPr>
          <p:spPr>
            <a:xfrm>
              <a:off x="390698" y="272749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38"/>
            <p:cNvSpPr/>
            <p:nvPr/>
          </p:nvSpPr>
          <p:spPr>
            <a:xfrm>
              <a:off x="6001980" y="272749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177973" y="26828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40"/>
            <p:cNvSpPr/>
            <p:nvPr/>
          </p:nvSpPr>
          <p:spPr>
            <a:xfrm>
              <a:off x="390698" y="24290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41"/>
            <p:cNvSpPr/>
            <p:nvPr/>
          </p:nvSpPr>
          <p:spPr>
            <a:xfrm>
              <a:off x="6001980" y="24290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p:cNvSpPr/>
            <p:nvPr/>
          </p:nvSpPr>
          <p:spPr>
            <a:xfrm>
              <a:off x="177973" y="238442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43"/>
            <p:cNvSpPr/>
            <p:nvPr/>
          </p:nvSpPr>
          <p:spPr>
            <a:xfrm>
              <a:off x="390698" y="2130590"/>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44"/>
            <p:cNvSpPr/>
            <p:nvPr/>
          </p:nvSpPr>
          <p:spPr>
            <a:xfrm>
              <a:off x="6001980" y="2130590"/>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a:off x="177973" y="20859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46"/>
            <p:cNvSpPr/>
            <p:nvPr/>
          </p:nvSpPr>
          <p:spPr>
            <a:xfrm>
              <a:off x="390698" y="18332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47"/>
            <p:cNvSpPr/>
            <p:nvPr/>
          </p:nvSpPr>
          <p:spPr>
            <a:xfrm>
              <a:off x="6001980" y="18332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p:cNvSpPr/>
            <p:nvPr/>
          </p:nvSpPr>
          <p:spPr>
            <a:xfrm>
              <a:off x="177973" y="17885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49"/>
            <p:cNvSpPr/>
            <p:nvPr/>
          </p:nvSpPr>
          <p:spPr>
            <a:xfrm>
              <a:off x="390698" y="153475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50"/>
            <p:cNvSpPr/>
            <p:nvPr/>
          </p:nvSpPr>
          <p:spPr>
            <a:xfrm>
              <a:off x="6001980" y="153475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a:off x="177973" y="149012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Shape 52"/>
            <p:cNvSpPr/>
            <p:nvPr/>
          </p:nvSpPr>
          <p:spPr>
            <a:xfrm>
              <a:off x="390698" y="12363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53"/>
            <p:cNvSpPr/>
            <p:nvPr/>
          </p:nvSpPr>
          <p:spPr>
            <a:xfrm>
              <a:off x="6001980" y="12363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Rectangle 58"/>
            <p:cNvSpPr/>
            <p:nvPr/>
          </p:nvSpPr>
          <p:spPr>
            <a:xfrm>
              <a:off x="177973" y="11916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0" name="Shape 55"/>
            <p:cNvSpPr/>
            <p:nvPr/>
          </p:nvSpPr>
          <p:spPr>
            <a:xfrm>
              <a:off x="390698" y="9389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Shape 56"/>
            <p:cNvSpPr/>
            <p:nvPr/>
          </p:nvSpPr>
          <p:spPr>
            <a:xfrm>
              <a:off x="6001980" y="9389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2" name="Rectangle 61"/>
            <p:cNvSpPr/>
            <p:nvPr/>
          </p:nvSpPr>
          <p:spPr>
            <a:xfrm>
              <a:off x="177973" y="8942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0.7</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3" name="Shape 58"/>
            <p:cNvSpPr/>
            <p:nvPr/>
          </p:nvSpPr>
          <p:spPr>
            <a:xfrm>
              <a:off x="390698" y="64046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59"/>
            <p:cNvSpPr/>
            <p:nvPr/>
          </p:nvSpPr>
          <p:spPr>
            <a:xfrm>
              <a:off x="6001980" y="64046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5" name="Rectangle 64"/>
            <p:cNvSpPr/>
            <p:nvPr/>
          </p:nvSpPr>
          <p:spPr>
            <a:xfrm>
              <a:off x="177973" y="59584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Shape 61"/>
            <p:cNvSpPr/>
            <p:nvPr/>
          </p:nvSpPr>
          <p:spPr>
            <a:xfrm>
              <a:off x="390698" y="3420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7" name="Shape 62"/>
            <p:cNvSpPr/>
            <p:nvPr/>
          </p:nvSpPr>
          <p:spPr>
            <a:xfrm>
              <a:off x="6001980" y="3420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8" name="Rectangle 67"/>
            <p:cNvSpPr/>
            <p:nvPr/>
          </p:nvSpPr>
          <p:spPr>
            <a:xfrm>
              <a:off x="177973" y="2973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0.9</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9" name="Shape 64"/>
            <p:cNvSpPr/>
            <p:nvPr/>
          </p:nvSpPr>
          <p:spPr>
            <a:xfrm>
              <a:off x="390698" y="446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65"/>
            <p:cNvSpPr/>
            <p:nvPr/>
          </p:nvSpPr>
          <p:spPr>
            <a:xfrm>
              <a:off x="6001980" y="446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1" name="Rectangle 70"/>
            <p:cNvSpPr/>
            <p:nvPr/>
          </p:nvSpPr>
          <p:spPr>
            <a:xfrm>
              <a:off x="283804" y="0"/>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2" name="Shape 67"/>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Shape 68"/>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Shape 69"/>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Shape 70"/>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6" name="Shape 72"/>
            <p:cNvSpPr/>
            <p:nvPr/>
          </p:nvSpPr>
          <p:spPr>
            <a:xfrm>
              <a:off x="822500" y="302857"/>
              <a:ext cx="4965700" cy="2723086"/>
            </a:xfrm>
            <a:custGeom>
              <a:avLst/>
              <a:gdLst/>
              <a:ahLst/>
              <a:cxnLst/>
              <a:rect l="0" t="0" r="0" b="0"/>
              <a:pathLst>
                <a:path w="4965700" h="2723086">
                  <a:moveTo>
                    <a:pt x="0" y="2723086"/>
                  </a:moveTo>
                  <a:lnTo>
                    <a:pt x="568325" y="2723086"/>
                  </a:lnTo>
                  <a:lnTo>
                    <a:pt x="710133" y="2573861"/>
                  </a:lnTo>
                  <a:lnTo>
                    <a:pt x="851954" y="2007654"/>
                  </a:lnTo>
                  <a:lnTo>
                    <a:pt x="993775" y="1665808"/>
                  </a:lnTo>
                  <a:lnTo>
                    <a:pt x="1135583" y="1456258"/>
                  </a:lnTo>
                  <a:lnTo>
                    <a:pt x="1277404" y="1320800"/>
                  </a:lnTo>
                  <a:lnTo>
                    <a:pt x="1419225" y="1231900"/>
                  </a:lnTo>
                  <a:lnTo>
                    <a:pt x="1561033" y="1122883"/>
                  </a:lnTo>
                  <a:lnTo>
                    <a:pt x="1702854" y="1033983"/>
                  </a:lnTo>
                  <a:lnTo>
                    <a:pt x="1844675" y="971550"/>
                  </a:lnTo>
                  <a:lnTo>
                    <a:pt x="1986483" y="917575"/>
                  </a:lnTo>
                  <a:lnTo>
                    <a:pt x="2128304" y="789508"/>
                  </a:lnTo>
                  <a:lnTo>
                    <a:pt x="2270125" y="716483"/>
                  </a:lnTo>
                  <a:lnTo>
                    <a:pt x="2411933" y="548208"/>
                  </a:lnTo>
                  <a:lnTo>
                    <a:pt x="2553754" y="514350"/>
                  </a:lnTo>
                  <a:lnTo>
                    <a:pt x="2695575" y="414858"/>
                  </a:lnTo>
                  <a:lnTo>
                    <a:pt x="2837383" y="394754"/>
                  </a:lnTo>
                  <a:lnTo>
                    <a:pt x="2979204" y="359829"/>
                  </a:lnTo>
                  <a:lnTo>
                    <a:pt x="3121025" y="313258"/>
                  </a:lnTo>
                  <a:lnTo>
                    <a:pt x="3262833" y="304800"/>
                  </a:lnTo>
                  <a:lnTo>
                    <a:pt x="3404654" y="263525"/>
                  </a:lnTo>
                  <a:lnTo>
                    <a:pt x="3546475" y="258229"/>
                  </a:lnTo>
                  <a:lnTo>
                    <a:pt x="3688283" y="183083"/>
                  </a:lnTo>
                  <a:lnTo>
                    <a:pt x="3830104" y="162979"/>
                  </a:lnTo>
                  <a:lnTo>
                    <a:pt x="3971925" y="183083"/>
                  </a:lnTo>
                  <a:lnTo>
                    <a:pt x="4113733" y="192608"/>
                  </a:lnTo>
                  <a:lnTo>
                    <a:pt x="4255554" y="118529"/>
                  </a:lnTo>
                  <a:lnTo>
                    <a:pt x="4398429" y="167208"/>
                  </a:lnTo>
                  <a:lnTo>
                    <a:pt x="4540250" y="160858"/>
                  </a:lnTo>
                  <a:lnTo>
                    <a:pt x="4682058" y="110058"/>
                  </a:lnTo>
                  <a:lnTo>
                    <a:pt x="4823879" y="64554"/>
                  </a:lnTo>
                  <a:lnTo>
                    <a:pt x="496570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77" name="Shape 73"/>
            <p:cNvSpPr/>
            <p:nvPr/>
          </p:nvSpPr>
          <p:spPr>
            <a:xfrm>
              <a:off x="822500" y="336715"/>
              <a:ext cx="4965700" cy="2689227"/>
            </a:xfrm>
            <a:custGeom>
              <a:avLst/>
              <a:gdLst/>
              <a:ahLst/>
              <a:cxnLst/>
              <a:rect l="0" t="0" r="0" b="0"/>
              <a:pathLst>
                <a:path w="4965700" h="2689227">
                  <a:moveTo>
                    <a:pt x="0" y="2689227"/>
                  </a:moveTo>
                  <a:lnTo>
                    <a:pt x="141808" y="2497671"/>
                  </a:lnTo>
                  <a:lnTo>
                    <a:pt x="284683" y="2317752"/>
                  </a:lnTo>
                  <a:lnTo>
                    <a:pt x="426504" y="2150539"/>
                  </a:lnTo>
                  <a:lnTo>
                    <a:pt x="568325" y="1993902"/>
                  </a:lnTo>
                  <a:lnTo>
                    <a:pt x="710133" y="1846796"/>
                  </a:lnTo>
                  <a:lnTo>
                    <a:pt x="851954" y="1709217"/>
                  </a:lnTo>
                  <a:lnTo>
                    <a:pt x="993775" y="1581150"/>
                  </a:lnTo>
                  <a:lnTo>
                    <a:pt x="1135583" y="1460500"/>
                  </a:lnTo>
                  <a:lnTo>
                    <a:pt x="1277404" y="1348321"/>
                  </a:lnTo>
                  <a:lnTo>
                    <a:pt x="1419225" y="1242492"/>
                  </a:lnTo>
                  <a:lnTo>
                    <a:pt x="1561033" y="1144067"/>
                  </a:lnTo>
                  <a:lnTo>
                    <a:pt x="1702854" y="1051992"/>
                  </a:lnTo>
                  <a:lnTo>
                    <a:pt x="1844675" y="966267"/>
                  </a:lnTo>
                  <a:lnTo>
                    <a:pt x="1986483" y="884771"/>
                  </a:lnTo>
                  <a:lnTo>
                    <a:pt x="2128304" y="809625"/>
                  </a:lnTo>
                  <a:lnTo>
                    <a:pt x="2270125" y="738721"/>
                  </a:lnTo>
                  <a:lnTo>
                    <a:pt x="2411933" y="672046"/>
                  </a:lnTo>
                  <a:lnTo>
                    <a:pt x="2553754" y="610667"/>
                  </a:lnTo>
                  <a:lnTo>
                    <a:pt x="2695575" y="552450"/>
                  </a:lnTo>
                  <a:lnTo>
                    <a:pt x="2837383" y="498475"/>
                  </a:lnTo>
                  <a:lnTo>
                    <a:pt x="2979204" y="447675"/>
                  </a:lnTo>
                  <a:lnTo>
                    <a:pt x="3121025" y="400050"/>
                  </a:lnTo>
                  <a:lnTo>
                    <a:pt x="3262833" y="355600"/>
                  </a:lnTo>
                  <a:lnTo>
                    <a:pt x="3404654" y="314325"/>
                  </a:lnTo>
                  <a:lnTo>
                    <a:pt x="3546475" y="275171"/>
                  </a:lnTo>
                  <a:lnTo>
                    <a:pt x="3688283" y="238125"/>
                  </a:lnTo>
                  <a:lnTo>
                    <a:pt x="3830104" y="204267"/>
                  </a:lnTo>
                  <a:lnTo>
                    <a:pt x="3971925" y="172517"/>
                  </a:lnTo>
                  <a:lnTo>
                    <a:pt x="4113733" y="142875"/>
                  </a:lnTo>
                  <a:lnTo>
                    <a:pt x="4255554" y="114300"/>
                  </a:lnTo>
                  <a:lnTo>
                    <a:pt x="4398429" y="88900"/>
                  </a:lnTo>
                  <a:lnTo>
                    <a:pt x="4540250" y="64567"/>
                  </a:lnTo>
                  <a:lnTo>
                    <a:pt x="4682058" y="41275"/>
                  </a:lnTo>
                  <a:lnTo>
                    <a:pt x="4823879" y="20117"/>
                  </a:lnTo>
                  <a:lnTo>
                    <a:pt x="49657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8" name="Rectangle 77"/>
            <p:cNvSpPr/>
            <p:nvPr/>
          </p:nvSpPr>
          <p:spPr>
            <a:xfrm>
              <a:off x="2758765" y="3203741"/>
              <a:ext cx="1064374" cy="27242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Time  (s)</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9" name="Rectangle 78"/>
            <p:cNvSpPr/>
            <p:nvPr/>
          </p:nvSpPr>
          <p:spPr>
            <a:xfrm rot="16200000">
              <a:off x="-876345" y="1304398"/>
              <a:ext cx="1762929" cy="28445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Ratio of major color</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0" name="Rectangle 79"/>
            <p:cNvSpPr/>
            <p:nvPr/>
          </p:nvSpPr>
          <p:spPr>
            <a:xfrm>
              <a:off x="333548" y="3006725"/>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1" name="Rectangle 80"/>
            <p:cNvSpPr/>
            <p:nvPr/>
          </p:nvSpPr>
          <p:spPr>
            <a:xfrm>
              <a:off x="6003031" y="24346"/>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2" name="Shape 79"/>
            <p:cNvSpPr/>
            <p:nvPr/>
          </p:nvSpPr>
          <p:spPr>
            <a:xfrm>
              <a:off x="822500" y="302857"/>
              <a:ext cx="4965700" cy="2723086"/>
            </a:xfrm>
            <a:custGeom>
              <a:avLst/>
              <a:gdLst/>
              <a:ahLst/>
              <a:cxnLst/>
              <a:rect l="0" t="0" r="0" b="0"/>
              <a:pathLst>
                <a:path w="4965700" h="2723086">
                  <a:moveTo>
                    <a:pt x="0" y="2723086"/>
                  </a:moveTo>
                  <a:lnTo>
                    <a:pt x="568325" y="2723086"/>
                  </a:lnTo>
                  <a:lnTo>
                    <a:pt x="710133" y="2573861"/>
                  </a:lnTo>
                  <a:lnTo>
                    <a:pt x="851954" y="2007654"/>
                  </a:lnTo>
                  <a:lnTo>
                    <a:pt x="993775" y="1665808"/>
                  </a:lnTo>
                  <a:lnTo>
                    <a:pt x="1135583" y="1456258"/>
                  </a:lnTo>
                  <a:lnTo>
                    <a:pt x="1277404" y="1320800"/>
                  </a:lnTo>
                  <a:lnTo>
                    <a:pt x="1419225" y="1231900"/>
                  </a:lnTo>
                  <a:lnTo>
                    <a:pt x="1561033" y="1122883"/>
                  </a:lnTo>
                  <a:lnTo>
                    <a:pt x="1702854" y="1033983"/>
                  </a:lnTo>
                  <a:lnTo>
                    <a:pt x="1844675" y="971550"/>
                  </a:lnTo>
                  <a:lnTo>
                    <a:pt x="1986483" y="917575"/>
                  </a:lnTo>
                  <a:lnTo>
                    <a:pt x="2128304" y="789508"/>
                  </a:lnTo>
                  <a:lnTo>
                    <a:pt x="2270125" y="716483"/>
                  </a:lnTo>
                  <a:lnTo>
                    <a:pt x="2411933" y="548208"/>
                  </a:lnTo>
                  <a:lnTo>
                    <a:pt x="2553754" y="514350"/>
                  </a:lnTo>
                  <a:lnTo>
                    <a:pt x="2695575" y="414858"/>
                  </a:lnTo>
                  <a:lnTo>
                    <a:pt x="2837383" y="394754"/>
                  </a:lnTo>
                  <a:lnTo>
                    <a:pt x="2979204" y="359829"/>
                  </a:lnTo>
                  <a:lnTo>
                    <a:pt x="3121025" y="313258"/>
                  </a:lnTo>
                  <a:lnTo>
                    <a:pt x="3262833" y="304800"/>
                  </a:lnTo>
                  <a:lnTo>
                    <a:pt x="3404654" y="263525"/>
                  </a:lnTo>
                  <a:lnTo>
                    <a:pt x="3546475" y="258229"/>
                  </a:lnTo>
                  <a:lnTo>
                    <a:pt x="3688283" y="183083"/>
                  </a:lnTo>
                  <a:lnTo>
                    <a:pt x="3830104" y="162979"/>
                  </a:lnTo>
                  <a:lnTo>
                    <a:pt x="3971925" y="183083"/>
                  </a:lnTo>
                  <a:lnTo>
                    <a:pt x="4113733" y="192608"/>
                  </a:lnTo>
                  <a:lnTo>
                    <a:pt x="4255554" y="118529"/>
                  </a:lnTo>
                  <a:lnTo>
                    <a:pt x="4398429" y="167208"/>
                  </a:lnTo>
                  <a:lnTo>
                    <a:pt x="4540250" y="160858"/>
                  </a:lnTo>
                  <a:lnTo>
                    <a:pt x="4682058" y="110058"/>
                  </a:lnTo>
                  <a:lnTo>
                    <a:pt x="4823879" y="64554"/>
                  </a:lnTo>
                  <a:lnTo>
                    <a:pt x="496570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83" name="Shape 80"/>
            <p:cNvSpPr/>
            <p:nvPr/>
          </p:nvSpPr>
          <p:spPr>
            <a:xfrm>
              <a:off x="822500" y="336715"/>
              <a:ext cx="4965700" cy="2689227"/>
            </a:xfrm>
            <a:custGeom>
              <a:avLst/>
              <a:gdLst/>
              <a:ahLst/>
              <a:cxnLst/>
              <a:rect l="0" t="0" r="0" b="0"/>
              <a:pathLst>
                <a:path w="4965700" h="2689227">
                  <a:moveTo>
                    <a:pt x="0" y="2689227"/>
                  </a:moveTo>
                  <a:lnTo>
                    <a:pt x="141808" y="2497671"/>
                  </a:lnTo>
                  <a:lnTo>
                    <a:pt x="284683" y="2317752"/>
                  </a:lnTo>
                  <a:lnTo>
                    <a:pt x="426504" y="2150539"/>
                  </a:lnTo>
                  <a:lnTo>
                    <a:pt x="568325" y="1993902"/>
                  </a:lnTo>
                  <a:lnTo>
                    <a:pt x="710133" y="1846796"/>
                  </a:lnTo>
                  <a:lnTo>
                    <a:pt x="851954" y="1709217"/>
                  </a:lnTo>
                  <a:lnTo>
                    <a:pt x="993775" y="1581150"/>
                  </a:lnTo>
                  <a:lnTo>
                    <a:pt x="1135583" y="1460500"/>
                  </a:lnTo>
                  <a:lnTo>
                    <a:pt x="1277404" y="1348321"/>
                  </a:lnTo>
                  <a:lnTo>
                    <a:pt x="1419225" y="1242492"/>
                  </a:lnTo>
                  <a:lnTo>
                    <a:pt x="1561033" y="1144067"/>
                  </a:lnTo>
                  <a:lnTo>
                    <a:pt x="1702854" y="1051992"/>
                  </a:lnTo>
                  <a:lnTo>
                    <a:pt x="1844675" y="966267"/>
                  </a:lnTo>
                  <a:lnTo>
                    <a:pt x="1986483" y="884771"/>
                  </a:lnTo>
                  <a:lnTo>
                    <a:pt x="2128304" y="809625"/>
                  </a:lnTo>
                  <a:lnTo>
                    <a:pt x="2270125" y="738721"/>
                  </a:lnTo>
                  <a:lnTo>
                    <a:pt x="2411933" y="672046"/>
                  </a:lnTo>
                  <a:lnTo>
                    <a:pt x="2553754" y="610667"/>
                  </a:lnTo>
                  <a:lnTo>
                    <a:pt x="2695575" y="552450"/>
                  </a:lnTo>
                  <a:lnTo>
                    <a:pt x="2837383" y="498475"/>
                  </a:lnTo>
                  <a:lnTo>
                    <a:pt x="2979204" y="447675"/>
                  </a:lnTo>
                  <a:lnTo>
                    <a:pt x="3121025" y="400050"/>
                  </a:lnTo>
                  <a:lnTo>
                    <a:pt x="3262833" y="355600"/>
                  </a:lnTo>
                  <a:lnTo>
                    <a:pt x="3404654" y="314325"/>
                  </a:lnTo>
                  <a:lnTo>
                    <a:pt x="3546475" y="275171"/>
                  </a:lnTo>
                  <a:lnTo>
                    <a:pt x="3688283" y="238125"/>
                  </a:lnTo>
                  <a:lnTo>
                    <a:pt x="3830104" y="204267"/>
                  </a:lnTo>
                  <a:lnTo>
                    <a:pt x="3971925" y="172517"/>
                  </a:lnTo>
                  <a:lnTo>
                    <a:pt x="4113733" y="142875"/>
                  </a:lnTo>
                  <a:lnTo>
                    <a:pt x="4255554" y="114300"/>
                  </a:lnTo>
                  <a:lnTo>
                    <a:pt x="4398429" y="88900"/>
                  </a:lnTo>
                  <a:lnTo>
                    <a:pt x="4540250" y="64567"/>
                  </a:lnTo>
                  <a:lnTo>
                    <a:pt x="4682058" y="41275"/>
                  </a:lnTo>
                  <a:lnTo>
                    <a:pt x="4823879" y="20117"/>
                  </a:lnTo>
                  <a:lnTo>
                    <a:pt x="49657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4" name="Shape 81"/>
            <p:cNvSpPr/>
            <p:nvPr/>
          </p:nvSpPr>
          <p:spPr>
            <a:xfrm>
              <a:off x="822500" y="302857"/>
              <a:ext cx="4965700" cy="2723086"/>
            </a:xfrm>
            <a:custGeom>
              <a:avLst/>
              <a:gdLst/>
              <a:ahLst/>
              <a:cxnLst/>
              <a:rect l="0" t="0" r="0" b="0"/>
              <a:pathLst>
                <a:path w="4965700" h="2723086">
                  <a:moveTo>
                    <a:pt x="0" y="2723086"/>
                  </a:moveTo>
                  <a:lnTo>
                    <a:pt x="568325" y="2723086"/>
                  </a:lnTo>
                  <a:lnTo>
                    <a:pt x="710133" y="2573861"/>
                  </a:lnTo>
                  <a:lnTo>
                    <a:pt x="851954" y="2007654"/>
                  </a:lnTo>
                  <a:lnTo>
                    <a:pt x="993775" y="1665808"/>
                  </a:lnTo>
                  <a:lnTo>
                    <a:pt x="1135583" y="1456258"/>
                  </a:lnTo>
                  <a:lnTo>
                    <a:pt x="1277404" y="1320800"/>
                  </a:lnTo>
                  <a:lnTo>
                    <a:pt x="1419225" y="1231900"/>
                  </a:lnTo>
                  <a:lnTo>
                    <a:pt x="1561033" y="1122883"/>
                  </a:lnTo>
                  <a:lnTo>
                    <a:pt x="1702854" y="1033983"/>
                  </a:lnTo>
                  <a:lnTo>
                    <a:pt x="1844675" y="971550"/>
                  </a:lnTo>
                  <a:lnTo>
                    <a:pt x="1986483" y="917575"/>
                  </a:lnTo>
                  <a:lnTo>
                    <a:pt x="2128304" y="789508"/>
                  </a:lnTo>
                  <a:lnTo>
                    <a:pt x="2270125" y="716483"/>
                  </a:lnTo>
                  <a:lnTo>
                    <a:pt x="2411933" y="548208"/>
                  </a:lnTo>
                  <a:lnTo>
                    <a:pt x="2553754" y="514350"/>
                  </a:lnTo>
                  <a:lnTo>
                    <a:pt x="2695575" y="414858"/>
                  </a:lnTo>
                  <a:lnTo>
                    <a:pt x="2837383" y="394754"/>
                  </a:lnTo>
                  <a:lnTo>
                    <a:pt x="2979204" y="359829"/>
                  </a:lnTo>
                  <a:lnTo>
                    <a:pt x="3121025" y="313258"/>
                  </a:lnTo>
                  <a:lnTo>
                    <a:pt x="3262833" y="304800"/>
                  </a:lnTo>
                  <a:lnTo>
                    <a:pt x="3404654" y="263525"/>
                  </a:lnTo>
                  <a:lnTo>
                    <a:pt x="3546475" y="258229"/>
                  </a:lnTo>
                  <a:lnTo>
                    <a:pt x="3688283" y="183083"/>
                  </a:lnTo>
                  <a:lnTo>
                    <a:pt x="3830104" y="162979"/>
                  </a:lnTo>
                  <a:lnTo>
                    <a:pt x="3971925" y="183083"/>
                  </a:lnTo>
                  <a:lnTo>
                    <a:pt x="4113733" y="192608"/>
                  </a:lnTo>
                  <a:lnTo>
                    <a:pt x="4255554" y="118529"/>
                  </a:lnTo>
                  <a:lnTo>
                    <a:pt x="4398429" y="167208"/>
                  </a:lnTo>
                  <a:lnTo>
                    <a:pt x="4540250" y="160858"/>
                  </a:lnTo>
                  <a:lnTo>
                    <a:pt x="4682058" y="110058"/>
                  </a:lnTo>
                  <a:lnTo>
                    <a:pt x="4823879" y="64554"/>
                  </a:lnTo>
                  <a:lnTo>
                    <a:pt x="496570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85" name="Shape 82"/>
            <p:cNvSpPr/>
            <p:nvPr/>
          </p:nvSpPr>
          <p:spPr>
            <a:xfrm>
              <a:off x="822500" y="336715"/>
              <a:ext cx="4965700" cy="2689227"/>
            </a:xfrm>
            <a:custGeom>
              <a:avLst/>
              <a:gdLst/>
              <a:ahLst/>
              <a:cxnLst/>
              <a:rect l="0" t="0" r="0" b="0"/>
              <a:pathLst>
                <a:path w="4965700" h="2689227">
                  <a:moveTo>
                    <a:pt x="0" y="2689227"/>
                  </a:moveTo>
                  <a:lnTo>
                    <a:pt x="141808" y="2497671"/>
                  </a:lnTo>
                  <a:lnTo>
                    <a:pt x="284683" y="2317752"/>
                  </a:lnTo>
                  <a:lnTo>
                    <a:pt x="426504" y="2150539"/>
                  </a:lnTo>
                  <a:lnTo>
                    <a:pt x="568325" y="1993902"/>
                  </a:lnTo>
                  <a:lnTo>
                    <a:pt x="710133" y="1846796"/>
                  </a:lnTo>
                  <a:lnTo>
                    <a:pt x="851954" y="1709217"/>
                  </a:lnTo>
                  <a:lnTo>
                    <a:pt x="993775" y="1581150"/>
                  </a:lnTo>
                  <a:lnTo>
                    <a:pt x="1135583" y="1460500"/>
                  </a:lnTo>
                  <a:lnTo>
                    <a:pt x="1277404" y="1348321"/>
                  </a:lnTo>
                  <a:lnTo>
                    <a:pt x="1419225" y="1242492"/>
                  </a:lnTo>
                  <a:lnTo>
                    <a:pt x="1561033" y="1144067"/>
                  </a:lnTo>
                  <a:lnTo>
                    <a:pt x="1702854" y="1051992"/>
                  </a:lnTo>
                  <a:lnTo>
                    <a:pt x="1844675" y="966267"/>
                  </a:lnTo>
                  <a:lnTo>
                    <a:pt x="1986483" y="884771"/>
                  </a:lnTo>
                  <a:lnTo>
                    <a:pt x="2128304" y="809625"/>
                  </a:lnTo>
                  <a:lnTo>
                    <a:pt x="2270125" y="738721"/>
                  </a:lnTo>
                  <a:lnTo>
                    <a:pt x="2411933" y="672046"/>
                  </a:lnTo>
                  <a:lnTo>
                    <a:pt x="2553754" y="610667"/>
                  </a:lnTo>
                  <a:lnTo>
                    <a:pt x="2695575" y="552450"/>
                  </a:lnTo>
                  <a:lnTo>
                    <a:pt x="2837383" y="498475"/>
                  </a:lnTo>
                  <a:lnTo>
                    <a:pt x="2979204" y="447675"/>
                  </a:lnTo>
                  <a:lnTo>
                    <a:pt x="3121025" y="400050"/>
                  </a:lnTo>
                  <a:lnTo>
                    <a:pt x="3262833" y="355600"/>
                  </a:lnTo>
                  <a:lnTo>
                    <a:pt x="3404654" y="314325"/>
                  </a:lnTo>
                  <a:lnTo>
                    <a:pt x="3546475" y="275171"/>
                  </a:lnTo>
                  <a:lnTo>
                    <a:pt x="3688283" y="238125"/>
                  </a:lnTo>
                  <a:lnTo>
                    <a:pt x="3830104" y="204267"/>
                  </a:lnTo>
                  <a:lnTo>
                    <a:pt x="3971925" y="172517"/>
                  </a:lnTo>
                  <a:lnTo>
                    <a:pt x="4113733" y="142875"/>
                  </a:lnTo>
                  <a:lnTo>
                    <a:pt x="4255554" y="114300"/>
                  </a:lnTo>
                  <a:lnTo>
                    <a:pt x="4398429" y="88900"/>
                  </a:lnTo>
                  <a:lnTo>
                    <a:pt x="4540250" y="64567"/>
                  </a:lnTo>
                  <a:lnTo>
                    <a:pt x="4682058" y="41275"/>
                  </a:lnTo>
                  <a:lnTo>
                    <a:pt x="4823879" y="20117"/>
                  </a:lnTo>
                  <a:lnTo>
                    <a:pt x="49657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6" name="Rectangle 85"/>
            <p:cNvSpPr/>
            <p:nvPr/>
          </p:nvSpPr>
          <p:spPr>
            <a:xfrm>
              <a:off x="4139360" y="1079167"/>
              <a:ext cx="974672" cy="1889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100" i="1" dirty="0">
                  <a:solidFill>
                    <a:srgbClr val="000000"/>
                  </a:solidFill>
                  <a:effectLst/>
                  <a:latin typeface="Cambria Math" panose="02040503050406030204" pitchFamily="18" charset="0"/>
                  <a:ea typeface="Arial" panose="020B0604020202020204" pitchFamily="34" charset="0"/>
                  <a:cs typeface="Arial" panose="020B0604020202020204" pitchFamily="34" charset="0"/>
                </a:rPr>
                <a:t>Real ratio</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7" name="Shape 97"/>
            <p:cNvSpPr/>
            <p:nvPr/>
          </p:nvSpPr>
          <p:spPr>
            <a:xfrm>
              <a:off x="3642954" y="1181265"/>
              <a:ext cx="394754" cy="0"/>
            </a:xfrm>
            <a:custGeom>
              <a:avLst/>
              <a:gdLst/>
              <a:ahLst/>
              <a:cxnLst/>
              <a:rect l="0" t="0" r="0" b="0"/>
              <a:pathLst>
                <a:path w="394754">
                  <a:moveTo>
                    <a:pt x="0" y="0"/>
                  </a:moveTo>
                  <a:lnTo>
                    <a:pt x="394754"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mc:AlternateContent xmlns:mc="http://schemas.openxmlformats.org/markup-compatibility/2006" xmlns:a14="http://schemas.microsoft.com/office/drawing/2010/main">
          <mc:Choice Requires="a14">
            <p:sp>
              <p:nvSpPr>
                <p:cNvPr id="88" name="Rectangle 87"/>
                <p:cNvSpPr/>
                <p:nvPr/>
              </p:nvSpPr>
              <p:spPr>
                <a:xfrm>
                  <a:off x="4126857" y="1268161"/>
                  <a:ext cx="1243227" cy="101546"/>
                </a:xfrm>
                <a:prstGeom prst="rect">
                  <a:avLst/>
                </a:prstGeom>
                <a:ln>
                  <a:noFill/>
                </a:ln>
              </p:spPr>
              <p:txBody>
                <a:bodyPr vert="horz" lIns="0" tIns="0" rIns="0" bIns="0" rtlCol="0">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𝑦</m:t>
                        </m:r>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=1−</m:t>
                        </m:r>
                        <m:sSup>
                          <m:sSupPr>
                            <m:ctrlP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𝑒</m:t>
                            </m:r>
                          </m:e>
                          <m:sup>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−0.22</m:t>
                            </m:r>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𝑥</m:t>
                            </m:r>
                          </m:sup>
                        </m:sSup>
                      </m:oMath>
                    </m:oMathPara>
                  </a14:m>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8" name="Rectangle 87"/>
                <p:cNvSpPr>
                  <a:spLocks noRot="1" noChangeAspect="1" noMove="1" noResize="1" noEditPoints="1" noAdjustHandles="1" noChangeArrowheads="1" noChangeShapeType="1" noTextEdit="1"/>
                </p:cNvSpPr>
                <p:nvPr/>
              </p:nvSpPr>
              <p:spPr>
                <a:xfrm>
                  <a:off x="4126857" y="1268161"/>
                  <a:ext cx="1243227" cy="101546"/>
                </a:xfrm>
                <a:prstGeom prst="rect">
                  <a:avLst/>
                </a:prstGeom>
                <a:blipFill rotWithShape="0">
                  <a:blip r:embed="rId4"/>
                  <a:stretch>
                    <a:fillRect l="-1220" b="-105882"/>
                  </a:stretch>
                </a:blipFill>
                <a:ln>
                  <a:noFill/>
                </a:ln>
              </p:spPr>
              <p:txBody>
                <a:bodyPr/>
                <a:lstStyle/>
                <a:p>
                  <a:r>
                    <a:rPr lang="en-US">
                      <a:noFill/>
                    </a:rPr>
                    <a:t> </a:t>
                  </a:r>
                </a:p>
              </p:txBody>
            </p:sp>
          </mc:Fallback>
        </mc:AlternateContent>
        <p:sp>
          <p:nvSpPr>
            <p:cNvPr id="89" name="Shape 100"/>
            <p:cNvSpPr/>
            <p:nvPr/>
          </p:nvSpPr>
          <p:spPr>
            <a:xfrm>
              <a:off x="3642954" y="1359065"/>
              <a:ext cx="394754" cy="0"/>
            </a:xfrm>
            <a:custGeom>
              <a:avLst/>
              <a:gdLst/>
              <a:ahLst/>
              <a:cxnLst/>
              <a:rect l="0" t="0" r="0" b="0"/>
              <a:pathLst>
                <a:path w="394754">
                  <a:moveTo>
                    <a:pt x="0" y="0"/>
                  </a:moveTo>
                  <a:lnTo>
                    <a:pt x="394754"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grpSp>
      <p:cxnSp>
        <p:nvCxnSpPr>
          <p:cNvPr id="90" name="Straight Connector 89"/>
          <p:cNvCxnSpPr/>
          <p:nvPr/>
        </p:nvCxnSpPr>
        <p:spPr>
          <a:xfrm flipH="1">
            <a:off x="1769505" y="2358327"/>
            <a:ext cx="3063" cy="311692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594566" y="2358327"/>
            <a:ext cx="1613" cy="311692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61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6" name="Group 5"/>
          <p:cNvGrpSpPr/>
          <p:nvPr/>
        </p:nvGrpSpPr>
        <p:grpSpPr>
          <a:xfrm>
            <a:off x="2667001" y="1513115"/>
            <a:ext cx="6308090" cy="3527425"/>
            <a:chOff x="-190406" y="0"/>
            <a:chExt cx="6308525" cy="3528059"/>
          </a:xfrm>
        </p:grpSpPr>
        <p:sp>
          <p:nvSpPr>
            <p:cNvPr id="7" name="Shape 7"/>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8"/>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9"/>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0"/>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1"/>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2"/>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3"/>
            <p:cNvSpPr/>
            <p:nvPr/>
          </p:nvSpPr>
          <p:spPr>
            <a:xfrm>
              <a:off x="390698"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4"/>
            <p:cNvSpPr/>
            <p:nvPr/>
          </p:nvSpPr>
          <p:spPr>
            <a:xfrm>
              <a:off x="390698"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Rectangle 14"/>
            <p:cNvSpPr/>
            <p:nvPr/>
          </p:nvSpPr>
          <p:spPr>
            <a:xfrm>
              <a:off x="355773"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Shape 16"/>
            <p:cNvSpPr/>
            <p:nvPr/>
          </p:nvSpPr>
          <p:spPr>
            <a:xfrm>
              <a:off x="12003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Shape 17"/>
            <p:cNvSpPr/>
            <p:nvPr/>
          </p:nvSpPr>
          <p:spPr>
            <a:xfrm>
              <a:off x="12003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Rectangle 17"/>
            <p:cNvSpPr/>
            <p:nvPr/>
          </p:nvSpPr>
          <p:spPr>
            <a:xfrm>
              <a:off x="1165400"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Shape 19"/>
            <p:cNvSpPr/>
            <p:nvPr/>
          </p:nvSpPr>
          <p:spPr>
            <a:xfrm>
              <a:off x="200995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20"/>
            <p:cNvSpPr/>
            <p:nvPr/>
          </p:nvSpPr>
          <p:spPr>
            <a:xfrm>
              <a:off x="200995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Rectangle 20"/>
            <p:cNvSpPr/>
            <p:nvPr/>
          </p:nvSpPr>
          <p:spPr>
            <a:xfrm>
              <a:off x="1975025"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Shape 22"/>
            <p:cNvSpPr/>
            <p:nvPr/>
          </p:nvSpPr>
          <p:spPr>
            <a:xfrm>
              <a:off x="281957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Shape 23"/>
            <p:cNvSpPr/>
            <p:nvPr/>
          </p:nvSpPr>
          <p:spPr>
            <a:xfrm>
              <a:off x="281957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4" name="Rectangle 23"/>
            <p:cNvSpPr/>
            <p:nvPr/>
          </p:nvSpPr>
          <p:spPr>
            <a:xfrm>
              <a:off x="2784650"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Shape 25"/>
            <p:cNvSpPr/>
            <p:nvPr/>
          </p:nvSpPr>
          <p:spPr>
            <a:xfrm>
              <a:off x="362920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Shape 26"/>
            <p:cNvSpPr/>
            <p:nvPr/>
          </p:nvSpPr>
          <p:spPr>
            <a:xfrm>
              <a:off x="362920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Rectangle 26"/>
            <p:cNvSpPr/>
            <p:nvPr/>
          </p:nvSpPr>
          <p:spPr>
            <a:xfrm>
              <a:off x="3594275"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8" name="Shape 28"/>
            <p:cNvSpPr/>
            <p:nvPr/>
          </p:nvSpPr>
          <p:spPr>
            <a:xfrm>
              <a:off x="44388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Shape 29"/>
            <p:cNvSpPr/>
            <p:nvPr/>
          </p:nvSpPr>
          <p:spPr>
            <a:xfrm>
              <a:off x="44388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0" name="Rectangle 29"/>
            <p:cNvSpPr/>
            <p:nvPr/>
          </p:nvSpPr>
          <p:spPr>
            <a:xfrm>
              <a:off x="4403900"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Shape 31"/>
            <p:cNvSpPr/>
            <p:nvPr/>
          </p:nvSpPr>
          <p:spPr>
            <a:xfrm>
              <a:off x="524845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Shape 32"/>
            <p:cNvSpPr/>
            <p:nvPr/>
          </p:nvSpPr>
          <p:spPr>
            <a:xfrm>
              <a:off x="524845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Rectangle 32"/>
            <p:cNvSpPr/>
            <p:nvPr/>
          </p:nvSpPr>
          <p:spPr>
            <a:xfrm>
              <a:off x="5213525"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7</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Shape 34"/>
            <p:cNvSpPr/>
            <p:nvPr/>
          </p:nvSpPr>
          <p:spPr>
            <a:xfrm>
              <a:off x="605913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Shape 35"/>
            <p:cNvSpPr/>
            <p:nvPr/>
          </p:nvSpPr>
          <p:spPr>
            <a:xfrm>
              <a:off x="605913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6" name="Rectangle 35"/>
            <p:cNvSpPr/>
            <p:nvPr/>
          </p:nvSpPr>
          <p:spPr>
            <a:xfrm>
              <a:off x="6024205"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7" name="Shape 37"/>
            <p:cNvSpPr/>
            <p:nvPr/>
          </p:nvSpPr>
          <p:spPr>
            <a:xfrm>
              <a:off x="390698" y="30259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Shape 38"/>
            <p:cNvSpPr/>
            <p:nvPr/>
          </p:nvSpPr>
          <p:spPr>
            <a:xfrm>
              <a:off x="6001980" y="30259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9" name="Rectangle 38"/>
            <p:cNvSpPr/>
            <p:nvPr/>
          </p:nvSpPr>
          <p:spPr>
            <a:xfrm>
              <a:off x="283804" y="2981325"/>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0" name="Shape 40"/>
            <p:cNvSpPr/>
            <p:nvPr/>
          </p:nvSpPr>
          <p:spPr>
            <a:xfrm>
              <a:off x="390698" y="2599436"/>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Shape 41"/>
            <p:cNvSpPr/>
            <p:nvPr/>
          </p:nvSpPr>
          <p:spPr>
            <a:xfrm>
              <a:off x="6001980" y="2599436"/>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2" name="Rectangle 41"/>
            <p:cNvSpPr/>
            <p:nvPr/>
          </p:nvSpPr>
          <p:spPr>
            <a:xfrm>
              <a:off x="177973" y="2554818"/>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3" name="Shape 43"/>
            <p:cNvSpPr/>
            <p:nvPr/>
          </p:nvSpPr>
          <p:spPr>
            <a:xfrm>
              <a:off x="390698" y="2173986"/>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Shape 44"/>
            <p:cNvSpPr/>
            <p:nvPr/>
          </p:nvSpPr>
          <p:spPr>
            <a:xfrm>
              <a:off x="6001980" y="2173986"/>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5" name="Rectangle 44"/>
            <p:cNvSpPr/>
            <p:nvPr/>
          </p:nvSpPr>
          <p:spPr>
            <a:xfrm>
              <a:off x="177973" y="2129368"/>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6" name="Shape 46"/>
            <p:cNvSpPr/>
            <p:nvPr/>
          </p:nvSpPr>
          <p:spPr>
            <a:xfrm>
              <a:off x="390698" y="1747482"/>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Shape 47"/>
            <p:cNvSpPr/>
            <p:nvPr/>
          </p:nvSpPr>
          <p:spPr>
            <a:xfrm>
              <a:off x="6001980" y="1747482"/>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8" name="Rectangle 47"/>
            <p:cNvSpPr/>
            <p:nvPr/>
          </p:nvSpPr>
          <p:spPr>
            <a:xfrm>
              <a:off x="177973" y="1702854"/>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9" name="Shape 49"/>
            <p:cNvSpPr/>
            <p:nvPr/>
          </p:nvSpPr>
          <p:spPr>
            <a:xfrm>
              <a:off x="390698" y="1322032"/>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Shape 50"/>
            <p:cNvSpPr/>
            <p:nvPr/>
          </p:nvSpPr>
          <p:spPr>
            <a:xfrm>
              <a:off x="6001980" y="1322032"/>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1" name="Rectangle 50"/>
            <p:cNvSpPr/>
            <p:nvPr/>
          </p:nvSpPr>
          <p:spPr>
            <a:xfrm>
              <a:off x="177973" y="1277404"/>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2" name="Shape 52"/>
            <p:cNvSpPr/>
            <p:nvPr/>
          </p:nvSpPr>
          <p:spPr>
            <a:xfrm>
              <a:off x="390698" y="8955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Shape 53"/>
            <p:cNvSpPr/>
            <p:nvPr/>
          </p:nvSpPr>
          <p:spPr>
            <a:xfrm>
              <a:off x="6001980" y="8955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4" name="Rectangle 53"/>
            <p:cNvSpPr/>
            <p:nvPr/>
          </p:nvSpPr>
          <p:spPr>
            <a:xfrm>
              <a:off x="177973" y="850900"/>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5" name="Shape 55"/>
            <p:cNvSpPr/>
            <p:nvPr/>
          </p:nvSpPr>
          <p:spPr>
            <a:xfrm>
              <a:off x="390698" y="47006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Shape 56"/>
            <p:cNvSpPr/>
            <p:nvPr/>
          </p:nvSpPr>
          <p:spPr>
            <a:xfrm>
              <a:off x="6001980" y="47006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7" name="Rectangle 56"/>
            <p:cNvSpPr/>
            <p:nvPr/>
          </p:nvSpPr>
          <p:spPr>
            <a:xfrm>
              <a:off x="177973" y="425450"/>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8" name="Shape 58"/>
            <p:cNvSpPr/>
            <p:nvPr/>
          </p:nvSpPr>
          <p:spPr>
            <a:xfrm>
              <a:off x="390698" y="446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Shape 59"/>
            <p:cNvSpPr/>
            <p:nvPr/>
          </p:nvSpPr>
          <p:spPr>
            <a:xfrm>
              <a:off x="6001980" y="446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0" name="Rectangle 59"/>
            <p:cNvSpPr/>
            <p:nvPr/>
          </p:nvSpPr>
          <p:spPr>
            <a:xfrm>
              <a:off x="177973" y="0"/>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0.7</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1" name="Shape 61"/>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2" name="Shape 62"/>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3" name="Shape 63"/>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64"/>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5" name="Shape 66"/>
            <p:cNvSpPr/>
            <p:nvPr/>
          </p:nvSpPr>
          <p:spPr>
            <a:xfrm>
              <a:off x="352598" y="420332"/>
              <a:ext cx="76200" cy="0"/>
            </a:xfrm>
            <a:custGeom>
              <a:avLst/>
              <a:gdLst/>
              <a:ahLst/>
              <a:cxnLst/>
              <a:rect l="0" t="0" r="0" b="0"/>
              <a:pathLst>
                <a:path w="76200">
                  <a:moveTo>
                    <a:pt x="0" y="0"/>
                  </a:moveTo>
                  <a:lnTo>
                    <a:pt x="762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6" name="Shape 67"/>
            <p:cNvSpPr/>
            <p:nvPr/>
          </p:nvSpPr>
          <p:spPr>
            <a:xfrm>
              <a:off x="390698" y="382232"/>
              <a:ext cx="0" cy="76200"/>
            </a:xfrm>
            <a:custGeom>
              <a:avLst/>
              <a:gdLst/>
              <a:ahLst/>
              <a:cxnLst/>
              <a:rect l="0" t="0" r="0" b="0"/>
              <a:pathLst>
                <a:path h="76200">
                  <a:moveTo>
                    <a:pt x="0" y="0"/>
                  </a:moveTo>
                  <a:lnTo>
                    <a:pt x="0" y="762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7" name="Shape 68"/>
            <p:cNvSpPr/>
            <p:nvPr/>
          </p:nvSpPr>
          <p:spPr>
            <a:xfrm>
              <a:off x="1162225" y="2613193"/>
              <a:ext cx="76200" cy="0"/>
            </a:xfrm>
            <a:custGeom>
              <a:avLst/>
              <a:gdLst/>
              <a:ahLst/>
              <a:cxnLst/>
              <a:rect l="0" t="0" r="0" b="0"/>
              <a:pathLst>
                <a:path w="76200">
                  <a:moveTo>
                    <a:pt x="0" y="0"/>
                  </a:moveTo>
                  <a:lnTo>
                    <a:pt x="762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8" name="Shape 69"/>
            <p:cNvSpPr/>
            <p:nvPr/>
          </p:nvSpPr>
          <p:spPr>
            <a:xfrm>
              <a:off x="1200325" y="2575093"/>
              <a:ext cx="0" cy="76200"/>
            </a:xfrm>
            <a:custGeom>
              <a:avLst/>
              <a:gdLst/>
              <a:ahLst/>
              <a:cxnLst/>
              <a:rect l="0" t="0" r="0" b="0"/>
              <a:pathLst>
                <a:path h="76200">
                  <a:moveTo>
                    <a:pt x="0" y="0"/>
                  </a:moveTo>
                  <a:lnTo>
                    <a:pt x="0" y="762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9" name="Shape 70"/>
            <p:cNvSpPr/>
            <p:nvPr/>
          </p:nvSpPr>
          <p:spPr>
            <a:xfrm>
              <a:off x="1971850" y="1985607"/>
              <a:ext cx="76200" cy="0"/>
            </a:xfrm>
            <a:custGeom>
              <a:avLst/>
              <a:gdLst/>
              <a:ahLst/>
              <a:cxnLst/>
              <a:rect l="0" t="0" r="0" b="0"/>
              <a:pathLst>
                <a:path w="76200">
                  <a:moveTo>
                    <a:pt x="0" y="0"/>
                  </a:moveTo>
                  <a:lnTo>
                    <a:pt x="762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0" name="Shape 71"/>
            <p:cNvSpPr/>
            <p:nvPr/>
          </p:nvSpPr>
          <p:spPr>
            <a:xfrm>
              <a:off x="2009950" y="1947507"/>
              <a:ext cx="0" cy="76200"/>
            </a:xfrm>
            <a:custGeom>
              <a:avLst/>
              <a:gdLst/>
              <a:ahLst/>
              <a:cxnLst/>
              <a:rect l="0" t="0" r="0" b="0"/>
              <a:pathLst>
                <a:path h="76200">
                  <a:moveTo>
                    <a:pt x="0" y="0"/>
                  </a:moveTo>
                  <a:lnTo>
                    <a:pt x="0" y="762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1" name="Shape 72"/>
            <p:cNvSpPr/>
            <p:nvPr/>
          </p:nvSpPr>
          <p:spPr>
            <a:xfrm>
              <a:off x="2781475" y="1507236"/>
              <a:ext cx="76200" cy="0"/>
            </a:xfrm>
            <a:custGeom>
              <a:avLst/>
              <a:gdLst/>
              <a:ahLst/>
              <a:cxnLst/>
              <a:rect l="0" t="0" r="0" b="0"/>
              <a:pathLst>
                <a:path w="76200">
                  <a:moveTo>
                    <a:pt x="0" y="0"/>
                  </a:moveTo>
                  <a:lnTo>
                    <a:pt x="762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2" name="Shape 73"/>
            <p:cNvSpPr/>
            <p:nvPr/>
          </p:nvSpPr>
          <p:spPr>
            <a:xfrm>
              <a:off x="2819575" y="1469136"/>
              <a:ext cx="0" cy="76200"/>
            </a:xfrm>
            <a:custGeom>
              <a:avLst/>
              <a:gdLst/>
              <a:ahLst/>
              <a:cxnLst/>
              <a:rect l="0" t="0" r="0" b="0"/>
              <a:pathLst>
                <a:path h="76200">
                  <a:moveTo>
                    <a:pt x="0" y="0"/>
                  </a:moveTo>
                  <a:lnTo>
                    <a:pt x="0" y="762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3" name="Shape 74"/>
            <p:cNvSpPr/>
            <p:nvPr/>
          </p:nvSpPr>
          <p:spPr>
            <a:xfrm>
              <a:off x="3591100" y="1683982"/>
              <a:ext cx="76200" cy="0"/>
            </a:xfrm>
            <a:custGeom>
              <a:avLst/>
              <a:gdLst/>
              <a:ahLst/>
              <a:cxnLst/>
              <a:rect l="0" t="0" r="0" b="0"/>
              <a:pathLst>
                <a:path w="76200">
                  <a:moveTo>
                    <a:pt x="0" y="0"/>
                  </a:moveTo>
                  <a:lnTo>
                    <a:pt x="762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4" name="Shape 75"/>
            <p:cNvSpPr/>
            <p:nvPr/>
          </p:nvSpPr>
          <p:spPr>
            <a:xfrm>
              <a:off x="3629200" y="1645882"/>
              <a:ext cx="0" cy="76200"/>
            </a:xfrm>
            <a:custGeom>
              <a:avLst/>
              <a:gdLst/>
              <a:ahLst/>
              <a:cxnLst/>
              <a:rect l="0" t="0" r="0" b="0"/>
              <a:pathLst>
                <a:path h="76200">
                  <a:moveTo>
                    <a:pt x="0" y="0"/>
                  </a:moveTo>
                  <a:lnTo>
                    <a:pt x="0" y="762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5" name="Shape 76"/>
            <p:cNvSpPr/>
            <p:nvPr/>
          </p:nvSpPr>
          <p:spPr>
            <a:xfrm>
              <a:off x="4400725" y="1037336"/>
              <a:ext cx="76200" cy="0"/>
            </a:xfrm>
            <a:custGeom>
              <a:avLst/>
              <a:gdLst/>
              <a:ahLst/>
              <a:cxnLst/>
              <a:rect l="0" t="0" r="0" b="0"/>
              <a:pathLst>
                <a:path w="76200">
                  <a:moveTo>
                    <a:pt x="0" y="0"/>
                  </a:moveTo>
                  <a:lnTo>
                    <a:pt x="762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6" name="Shape 77"/>
            <p:cNvSpPr/>
            <p:nvPr/>
          </p:nvSpPr>
          <p:spPr>
            <a:xfrm>
              <a:off x="4438825" y="999236"/>
              <a:ext cx="0" cy="76200"/>
            </a:xfrm>
            <a:custGeom>
              <a:avLst/>
              <a:gdLst/>
              <a:ahLst/>
              <a:cxnLst/>
              <a:rect l="0" t="0" r="0" b="0"/>
              <a:pathLst>
                <a:path h="76200">
                  <a:moveTo>
                    <a:pt x="0" y="0"/>
                  </a:moveTo>
                  <a:lnTo>
                    <a:pt x="0" y="762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7" name="Shape 78"/>
            <p:cNvSpPr/>
            <p:nvPr/>
          </p:nvSpPr>
          <p:spPr>
            <a:xfrm>
              <a:off x="5210350" y="1034161"/>
              <a:ext cx="76200" cy="0"/>
            </a:xfrm>
            <a:custGeom>
              <a:avLst/>
              <a:gdLst/>
              <a:ahLst/>
              <a:cxnLst/>
              <a:rect l="0" t="0" r="0" b="0"/>
              <a:pathLst>
                <a:path w="76200">
                  <a:moveTo>
                    <a:pt x="0" y="0"/>
                  </a:moveTo>
                  <a:lnTo>
                    <a:pt x="762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8" name="Shape 79"/>
            <p:cNvSpPr/>
            <p:nvPr/>
          </p:nvSpPr>
          <p:spPr>
            <a:xfrm>
              <a:off x="5248450" y="996061"/>
              <a:ext cx="0" cy="76200"/>
            </a:xfrm>
            <a:custGeom>
              <a:avLst/>
              <a:gdLst/>
              <a:ahLst/>
              <a:cxnLst/>
              <a:rect l="0" t="0" r="0" b="0"/>
              <a:pathLst>
                <a:path h="76200">
                  <a:moveTo>
                    <a:pt x="0" y="0"/>
                  </a:moveTo>
                  <a:lnTo>
                    <a:pt x="0" y="762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9" name="Shape 80"/>
            <p:cNvSpPr/>
            <p:nvPr/>
          </p:nvSpPr>
          <p:spPr>
            <a:xfrm>
              <a:off x="6021029" y="1074382"/>
              <a:ext cx="76200" cy="0"/>
            </a:xfrm>
            <a:custGeom>
              <a:avLst/>
              <a:gdLst/>
              <a:ahLst/>
              <a:cxnLst/>
              <a:rect l="0" t="0" r="0" b="0"/>
              <a:pathLst>
                <a:path w="76200">
                  <a:moveTo>
                    <a:pt x="0" y="0"/>
                  </a:moveTo>
                  <a:lnTo>
                    <a:pt x="762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0" name="Shape 81"/>
            <p:cNvSpPr/>
            <p:nvPr/>
          </p:nvSpPr>
          <p:spPr>
            <a:xfrm>
              <a:off x="6059129" y="1036282"/>
              <a:ext cx="0" cy="76200"/>
            </a:xfrm>
            <a:custGeom>
              <a:avLst/>
              <a:gdLst/>
              <a:ahLst/>
              <a:cxnLst/>
              <a:rect l="0" t="0" r="0" b="0"/>
              <a:pathLst>
                <a:path h="76200">
                  <a:moveTo>
                    <a:pt x="0" y="0"/>
                  </a:moveTo>
                  <a:lnTo>
                    <a:pt x="0" y="762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1" name="Shape 82"/>
            <p:cNvSpPr/>
            <p:nvPr/>
          </p:nvSpPr>
          <p:spPr>
            <a:xfrm>
              <a:off x="364236" y="393865"/>
              <a:ext cx="52918" cy="52921"/>
            </a:xfrm>
            <a:custGeom>
              <a:avLst/>
              <a:gdLst/>
              <a:ahLst/>
              <a:cxnLst/>
              <a:rect l="0" t="0" r="0" b="0"/>
              <a:pathLst>
                <a:path w="52918" h="52921">
                  <a:moveTo>
                    <a:pt x="0" y="0"/>
                  </a:moveTo>
                  <a:lnTo>
                    <a:pt x="52918" y="5292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2" name="Shape 83"/>
            <p:cNvSpPr/>
            <p:nvPr/>
          </p:nvSpPr>
          <p:spPr>
            <a:xfrm>
              <a:off x="364236" y="393865"/>
              <a:ext cx="52918" cy="52921"/>
            </a:xfrm>
            <a:custGeom>
              <a:avLst/>
              <a:gdLst/>
              <a:ahLst/>
              <a:cxnLst/>
              <a:rect l="0" t="0" r="0" b="0"/>
              <a:pathLst>
                <a:path w="52918" h="52921">
                  <a:moveTo>
                    <a:pt x="52918" y="0"/>
                  </a:moveTo>
                  <a:lnTo>
                    <a:pt x="0" y="5292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3" name="Shape 84"/>
            <p:cNvSpPr/>
            <p:nvPr/>
          </p:nvSpPr>
          <p:spPr>
            <a:xfrm>
              <a:off x="1173858" y="2586736"/>
              <a:ext cx="52921" cy="52918"/>
            </a:xfrm>
            <a:custGeom>
              <a:avLst/>
              <a:gdLst/>
              <a:ahLst/>
              <a:cxnLst/>
              <a:rect l="0" t="0" r="0" b="0"/>
              <a:pathLst>
                <a:path w="52921" h="52918">
                  <a:moveTo>
                    <a:pt x="0" y="0"/>
                  </a:moveTo>
                  <a:lnTo>
                    <a:pt x="52921" y="52918"/>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4" name="Shape 85"/>
            <p:cNvSpPr/>
            <p:nvPr/>
          </p:nvSpPr>
          <p:spPr>
            <a:xfrm>
              <a:off x="1173858" y="2586736"/>
              <a:ext cx="52921" cy="52918"/>
            </a:xfrm>
            <a:custGeom>
              <a:avLst/>
              <a:gdLst/>
              <a:ahLst/>
              <a:cxnLst/>
              <a:rect l="0" t="0" r="0" b="0"/>
              <a:pathLst>
                <a:path w="52921" h="52918">
                  <a:moveTo>
                    <a:pt x="52921" y="0"/>
                  </a:moveTo>
                  <a:lnTo>
                    <a:pt x="0" y="52918"/>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5" name="Shape 86"/>
            <p:cNvSpPr/>
            <p:nvPr/>
          </p:nvSpPr>
          <p:spPr>
            <a:xfrm>
              <a:off x="1983483" y="1959140"/>
              <a:ext cx="52921" cy="52921"/>
            </a:xfrm>
            <a:custGeom>
              <a:avLst/>
              <a:gdLst/>
              <a:ahLst/>
              <a:cxnLst/>
              <a:rect l="0" t="0" r="0" b="0"/>
              <a:pathLst>
                <a:path w="52921" h="52921">
                  <a:moveTo>
                    <a:pt x="0" y="0"/>
                  </a:moveTo>
                  <a:lnTo>
                    <a:pt x="52921" y="5292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6" name="Shape 87"/>
            <p:cNvSpPr/>
            <p:nvPr/>
          </p:nvSpPr>
          <p:spPr>
            <a:xfrm>
              <a:off x="1983483" y="1959140"/>
              <a:ext cx="52921" cy="52921"/>
            </a:xfrm>
            <a:custGeom>
              <a:avLst/>
              <a:gdLst/>
              <a:ahLst/>
              <a:cxnLst/>
              <a:rect l="0" t="0" r="0" b="0"/>
              <a:pathLst>
                <a:path w="52921" h="52921">
                  <a:moveTo>
                    <a:pt x="52921" y="0"/>
                  </a:moveTo>
                  <a:lnTo>
                    <a:pt x="0" y="5292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7" name="Shape 88"/>
            <p:cNvSpPr/>
            <p:nvPr/>
          </p:nvSpPr>
          <p:spPr>
            <a:xfrm>
              <a:off x="2793108" y="1480782"/>
              <a:ext cx="52921" cy="52908"/>
            </a:xfrm>
            <a:custGeom>
              <a:avLst/>
              <a:gdLst/>
              <a:ahLst/>
              <a:cxnLst/>
              <a:rect l="0" t="0" r="0" b="0"/>
              <a:pathLst>
                <a:path w="52921" h="52908">
                  <a:moveTo>
                    <a:pt x="0" y="0"/>
                  </a:moveTo>
                  <a:lnTo>
                    <a:pt x="52921" y="52908"/>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8" name="Shape 89"/>
            <p:cNvSpPr/>
            <p:nvPr/>
          </p:nvSpPr>
          <p:spPr>
            <a:xfrm>
              <a:off x="2793108" y="1480782"/>
              <a:ext cx="52921" cy="52908"/>
            </a:xfrm>
            <a:custGeom>
              <a:avLst/>
              <a:gdLst/>
              <a:ahLst/>
              <a:cxnLst/>
              <a:rect l="0" t="0" r="0" b="0"/>
              <a:pathLst>
                <a:path w="52921" h="52908">
                  <a:moveTo>
                    <a:pt x="52921" y="0"/>
                  </a:moveTo>
                  <a:lnTo>
                    <a:pt x="0" y="52908"/>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9" name="Shape 90"/>
            <p:cNvSpPr/>
            <p:nvPr/>
          </p:nvSpPr>
          <p:spPr>
            <a:xfrm>
              <a:off x="3602733" y="1657515"/>
              <a:ext cx="52921" cy="52921"/>
            </a:xfrm>
            <a:custGeom>
              <a:avLst/>
              <a:gdLst/>
              <a:ahLst/>
              <a:cxnLst/>
              <a:rect l="0" t="0" r="0" b="0"/>
              <a:pathLst>
                <a:path w="52921" h="52921">
                  <a:moveTo>
                    <a:pt x="0" y="0"/>
                  </a:moveTo>
                  <a:lnTo>
                    <a:pt x="52921" y="5292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0" name="Shape 91"/>
            <p:cNvSpPr/>
            <p:nvPr/>
          </p:nvSpPr>
          <p:spPr>
            <a:xfrm>
              <a:off x="3602733" y="1657515"/>
              <a:ext cx="52921" cy="52921"/>
            </a:xfrm>
            <a:custGeom>
              <a:avLst/>
              <a:gdLst/>
              <a:ahLst/>
              <a:cxnLst/>
              <a:rect l="0" t="0" r="0" b="0"/>
              <a:pathLst>
                <a:path w="52921" h="52921">
                  <a:moveTo>
                    <a:pt x="52921" y="0"/>
                  </a:moveTo>
                  <a:lnTo>
                    <a:pt x="0" y="5292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1" name="Shape 92"/>
            <p:cNvSpPr/>
            <p:nvPr/>
          </p:nvSpPr>
          <p:spPr>
            <a:xfrm>
              <a:off x="4412358" y="1010882"/>
              <a:ext cx="52921" cy="52908"/>
            </a:xfrm>
            <a:custGeom>
              <a:avLst/>
              <a:gdLst/>
              <a:ahLst/>
              <a:cxnLst/>
              <a:rect l="0" t="0" r="0" b="0"/>
              <a:pathLst>
                <a:path w="52921" h="52908">
                  <a:moveTo>
                    <a:pt x="0" y="0"/>
                  </a:moveTo>
                  <a:lnTo>
                    <a:pt x="52921" y="52908"/>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2" name="Shape 93"/>
            <p:cNvSpPr/>
            <p:nvPr/>
          </p:nvSpPr>
          <p:spPr>
            <a:xfrm>
              <a:off x="4412358" y="1010882"/>
              <a:ext cx="52921" cy="52908"/>
            </a:xfrm>
            <a:custGeom>
              <a:avLst/>
              <a:gdLst/>
              <a:ahLst/>
              <a:cxnLst/>
              <a:rect l="0" t="0" r="0" b="0"/>
              <a:pathLst>
                <a:path w="52921" h="52908">
                  <a:moveTo>
                    <a:pt x="52921" y="0"/>
                  </a:moveTo>
                  <a:lnTo>
                    <a:pt x="0" y="52908"/>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3" name="Shape 94"/>
            <p:cNvSpPr/>
            <p:nvPr/>
          </p:nvSpPr>
          <p:spPr>
            <a:xfrm>
              <a:off x="5221983" y="1007707"/>
              <a:ext cx="52921" cy="52908"/>
            </a:xfrm>
            <a:custGeom>
              <a:avLst/>
              <a:gdLst/>
              <a:ahLst/>
              <a:cxnLst/>
              <a:rect l="0" t="0" r="0" b="0"/>
              <a:pathLst>
                <a:path w="52921" h="52908">
                  <a:moveTo>
                    <a:pt x="0" y="0"/>
                  </a:moveTo>
                  <a:lnTo>
                    <a:pt x="52921" y="52908"/>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4" name="Shape 95"/>
            <p:cNvSpPr/>
            <p:nvPr/>
          </p:nvSpPr>
          <p:spPr>
            <a:xfrm>
              <a:off x="5221983" y="1007707"/>
              <a:ext cx="52921" cy="52908"/>
            </a:xfrm>
            <a:custGeom>
              <a:avLst/>
              <a:gdLst/>
              <a:ahLst/>
              <a:cxnLst/>
              <a:rect l="0" t="0" r="0" b="0"/>
              <a:pathLst>
                <a:path w="52921" h="52908">
                  <a:moveTo>
                    <a:pt x="52921" y="0"/>
                  </a:moveTo>
                  <a:lnTo>
                    <a:pt x="0" y="52908"/>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5" name="Shape 96"/>
            <p:cNvSpPr/>
            <p:nvPr/>
          </p:nvSpPr>
          <p:spPr>
            <a:xfrm>
              <a:off x="6032675" y="1047915"/>
              <a:ext cx="52908" cy="52921"/>
            </a:xfrm>
            <a:custGeom>
              <a:avLst/>
              <a:gdLst/>
              <a:ahLst/>
              <a:cxnLst/>
              <a:rect l="0" t="0" r="0" b="0"/>
              <a:pathLst>
                <a:path w="52908" h="52921">
                  <a:moveTo>
                    <a:pt x="0" y="0"/>
                  </a:moveTo>
                  <a:lnTo>
                    <a:pt x="52908" y="5292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6" name="Shape 97"/>
            <p:cNvSpPr/>
            <p:nvPr/>
          </p:nvSpPr>
          <p:spPr>
            <a:xfrm>
              <a:off x="6032675" y="1047915"/>
              <a:ext cx="52908" cy="52921"/>
            </a:xfrm>
            <a:custGeom>
              <a:avLst/>
              <a:gdLst/>
              <a:ahLst/>
              <a:cxnLst/>
              <a:rect l="0" t="0" r="0" b="0"/>
              <a:pathLst>
                <a:path w="52908" h="52921">
                  <a:moveTo>
                    <a:pt x="52908" y="0"/>
                  </a:moveTo>
                  <a:lnTo>
                    <a:pt x="0" y="5292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7" name="Shape 99"/>
            <p:cNvSpPr/>
            <p:nvPr/>
          </p:nvSpPr>
          <p:spPr>
            <a:xfrm>
              <a:off x="1200325" y="812965"/>
              <a:ext cx="4858804" cy="1498602"/>
            </a:xfrm>
            <a:custGeom>
              <a:avLst/>
              <a:gdLst/>
              <a:ahLst/>
              <a:cxnLst/>
              <a:rect l="0" t="0" r="0" b="0"/>
              <a:pathLst>
                <a:path w="4858804" h="1498602">
                  <a:moveTo>
                    <a:pt x="0" y="1498602"/>
                  </a:moveTo>
                  <a:lnTo>
                    <a:pt x="809625" y="1248842"/>
                  </a:lnTo>
                  <a:lnTo>
                    <a:pt x="1619250" y="999071"/>
                  </a:lnTo>
                  <a:lnTo>
                    <a:pt x="2428875" y="749300"/>
                  </a:lnTo>
                  <a:lnTo>
                    <a:pt x="3238500" y="499542"/>
                  </a:lnTo>
                  <a:lnTo>
                    <a:pt x="4048125" y="249771"/>
                  </a:lnTo>
                  <a:lnTo>
                    <a:pt x="4858804"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98" name="Rectangle 97"/>
            <p:cNvSpPr/>
            <p:nvPr/>
          </p:nvSpPr>
          <p:spPr>
            <a:xfrm>
              <a:off x="2754706" y="3185764"/>
              <a:ext cx="912610" cy="34229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Trail </a:t>
              </a:r>
              <a:r>
                <a:rPr lang="en-US" sz="1600" dirty="0" err="1">
                  <a:solidFill>
                    <a:srgbClr val="000000"/>
                  </a:solidFill>
                  <a:effectLst/>
                  <a:latin typeface="Arial" panose="020B0604020202020204" pitchFamily="34" charset="0"/>
                  <a:ea typeface="Arial" panose="020B0604020202020204" pitchFamily="34" charset="0"/>
                  <a:cs typeface="Calibri" panose="020F0502020204030204" pitchFamily="34" charset="0"/>
                </a:rPr>
                <a:t>num</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9" name="Rectangle 98"/>
            <p:cNvSpPr/>
            <p:nvPr/>
          </p:nvSpPr>
          <p:spPr>
            <a:xfrm rot="16200001">
              <a:off x="-697504" y="1298948"/>
              <a:ext cx="1318916" cy="30471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cs typeface="Calibri" panose="020F0502020204030204" pitchFamily="34" charset="0"/>
                </a:rPr>
                <a:t>Learn rate</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0" name="Rectangle 99"/>
            <p:cNvSpPr/>
            <p:nvPr/>
          </p:nvSpPr>
          <p:spPr>
            <a:xfrm>
              <a:off x="360004" y="2988732"/>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1" name="Rectangle 100"/>
            <p:cNvSpPr/>
            <p:nvPr/>
          </p:nvSpPr>
          <p:spPr>
            <a:xfrm>
              <a:off x="6029500" y="6353"/>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2" name="Rectangle 101"/>
            <p:cNvSpPr/>
            <p:nvPr/>
          </p:nvSpPr>
          <p:spPr>
            <a:xfrm>
              <a:off x="4252555" y="2111730"/>
              <a:ext cx="93880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Learning rate</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3" name="Shape 118"/>
            <p:cNvSpPr/>
            <p:nvPr/>
          </p:nvSpPr>
          <p:spPr>
            <a:xfrm>
              <a:off x="3871554" y="2173986"/>
              <a:ext cx="76200" cy="0"/>
            </a:xfrm>
            <a:custGeom>
              <a:avLst/>
              <a:gdLst/>
              <a:ahLst/>
              <a:cxnLst/>
              <a:rect l="0" t="0" r="0" b="0"/>
              <a:pathLst>
                <a:path w="76200">
                  <a:moveTo>
                    <a:pt x="0" y="0"/>
                  </a:moveTo>
                  <a:lnTo>
                    <a:pt x="762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04" name="Shape 119"/>
            <p:cNvSpPr/>
            <p:nvPr/>
          </p:nvSpPr>
          <p:spPr>
            <a:xfrm>
              <a:off x="3909654" y="2135886"/>
              <a:ext cx="0" cy="76200"/>
            </a:xfrm>
            <a:custGeom>
              <a:avLst/>
              <a:gdLst/>
              <a:ahLst/>
              <a:cxnLst/>
              <a:rect l="0" t="0" r="0" b="0"/>
              <a:pathLst>
                <a:path h="76200">
                  <a:moveTo>
                    <a:pt x="0" y="0"/>
                  </a:moveTo>
                  <a:lnTo>
                    <a:pt x="0" y="762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05" name="Shape 120"/>
            <p:cNvSpPr/>
            <p:nvPr/>
          </p:nvSpPr>
          <p:spPr>
            <a:xfrm>
              <a:off x="3883200" y="2147532"/>
              <a:ext cx="52908" cy="52911"/>
            </a:xfrm>
            <a:custGeom>
              <a:avLst/>
              <a:gdLst/>
              <a:ahLst/>
              <a:cxnLst/>
              <a:rect l="0" t="0" r="0" b="0"/>
              <a:pathLst>
                <a:path w="52908" h="52911">
                  <a:moveTo>
                    <a:pt x="0" y="0"/>
                  </a:moveTo>
                  <a:lnTo>
                    <a:pt x="52908" y="5291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06" name="Shape 121"/>
            <p:cNvSpPr/>
            <p:nvPr/>
          </p:nvSpPr>
          <p:spPr>
            <a:xfrm>
              <a:off x="3883200" y="2147532"/>
              <a:ext cx="52908" cy="52911"/>
            </a:xfrm>
            <a:custGeom>
              <a:avLst/>
              <a:gdLst/>
              <a:ahLst/>
              <a:cxnLst/>
              <a:rect l="0" t="0" r="0" b="0"/>
              <a:pathLst>
                <a:path w="52908" h="52911">
                  <a:moveTo>
                    <a:pt x="52908" y="0"/>
                  </a:moveTo>
                  <a:lnTo>
                    <a:pt x="0" y="52911"/>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mc:AlternateContent xmlns:mc="http://schemas.openxmlformats.org/markup-compatibility/2006" xmlns:a14="http://schemas.microsoft.com/office/drawing/2010/main">
          <mc:Choice Requires="a14">
            <p:sp>
              <p:nvSpPr>
                <p:cNvPr id="107" name="Rectangle 106"/>
                <p:cNvSpPr/>
                <p:nvPr/>
              </p:nvSpPr>
              <p:spPr>
                <a:xfrm>
                  <a:off x="4138255" y="2306107"/>
                  <a:ext cx="1211423" cy="156242"/>
                </a:xfrm>
                <a:prstGeom prst="rect">
                  <a:avLst/>
                </a:prstGeom>
                <a:ln>
                  <a:noFill/>
                </a:ln>
              </p:spPr>
              <p:txBody>
                <a:bodyPr vert="horz" lIns="0" tIns="0" rIns="0" bIns="0" rtlCol="0">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000" i="1">
                            <a:solidFill>
                              <a:srgbClr val="000000"/>
                            </a:solidFill>
                            <a:effectLst/>
                            <a:latin typeface="Cambria Math" panose="02040503050406030204" pitchFamily="18" charset="0"/>
                            <a:ea typeface="Arial" panose="020B0604020202020204" pitchFamily="34" charset="0"/>
                            <a:cs typeface="Arial" panose="020B0604020202020204" pitchFamily="34" charset="0"/>
                          </a:rPr>
                          <m:t>𝑦</m:t>
                        </m:r>
                        <m:r>
                          <a:rPr lang="en-US" sz="1000" i="1">
                            <a:solidFill>
                              <a:srgbClr val="000000"/>
                            </a:solidFill>
                            <a:effectLst/>
                            <a:latin typeface="Cambria Math" panose="02040503050406030204" pitchFamily="18" charset="0"/>
                            <a:ea typeface="Arial" panose="020B0604020202020204" pitchFamily="34" charset="0"/>
                            <a:cs typeface="Arial" panose="020B0604020202020204" pitchFamily="34" charset="0"/>
                          </a:rPr>
                          <m:t> =0.06</m:t>
                        </m:r>
                        <m:r>
                          <a:rPr lang="en-US" sz="1000" i="1">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1000" i="1">
                            <a:solidFill>
                              <a:srgbClr val="000000"/>
                            </a:solidFill>
                            <a:effectLst/>
                            <a:latin typeface="Cambria Math" panose="02040503050406030204" pitchFamily="18" charset="0"/>
                            <a:ea typeface="Arial" panose="020B0604020202020204" pitchFamily="34" charset="0"/>
                            <a:cs typeface="Arial" panose="020B0604020202020204" pitchFamily="34" charset="0"/>
                          </a:rPr>
                          <m:t> +0.05</m:t>
                        </m:r>
                      </m:oMath>
                    </m:oMathPara>
                  </a14:m>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7" name="Rectangle 106"/>
                <p:cNvSpPr>
                  <a:spLocks noRot="1" noChangeAspect="1" noMove="1" noResize="1" noEditPoints="1" noAdjustHandles="1" noChangeArrowheads="1" noChangeShapeType="1" noTextEdit="1"/>
                </p:cNvSpPr>
                <p:nvPr/>
              </p:nvSpPr>
              <p:spPr>
                <a:xfrm>
                  <a:off x="4138255" y="2306107"/>
                  <a:ext cx="1211423" cy="156242"/>
                </a:xfrm>
                <a:prstGeom prst="rect">
                  <a:avLst/>
                </a:prstGeom>
                <a:blipFill rotWithShape="0">
                  <a:blip r:embed="rId2"/>
                  <a:stretch>
                    <a:fillRect b="-23077"/>
                  </a:stretch>
                </a:blipFill>
                <a:ln>
                  <a:noFill/>
                </a:ln>
              </p:spPr>
              <p:txBody>
                <a:bodyPr/>
                <a:lstStyle/>
                <a:p>
                  <a:r>
                    <a:rPr lang="en-US">
                      <a:noFill/>
                    </a:rPr>
                    <a:t> </a:t>
                  </a:r>
                </a:p>
              </p:txBody>
            </p:sp>
          </mc:Fallback>
        </mc:AlternateContent>
        <p:sp>
          <p:nvSpPr>
            <p:cNvPr id="108" name="Shape 124"/>
            <p:cNvSpPr/>
            <p:nvPr/>
          </p:nvSpPr>
          <p:spPr>
            <a:xfrm>
              <a:off x="3719154" y="2351786"/>
              <a:ext cx="381000" cy="0"/>
            </a:xfrm>
            <a:custGeom>
              <a:avLst/>
              <a:gdLst/>
              <a:ahLst/>
              <a:cxnLst/>
              <a:rect l="0" t="0" r="0" b="0"/>
              <a:pathLst>
                <a:path w="381000">
                  <a:moveTo>
                    <a:pt x="0" y="0"/>
                  </a:moveTo>
                  <a:lnTo>
                    <a:pt x="38100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3536396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16200000">
            <a:off x="2921861" y="-91575"/>
            <a:ext cx="3579495" cy="5939790"/>
            <a:chOff x="-223018" y="0"/>
            <a:chExt cx="3580050" cy="5940147"/>
          </a:xfrm>
        </p:grpSpPr>
        <p:sp>
          <p:nvSpPr>
            <p:cNvPr id="6" name="Shape 7"/>
            <p:cNvSpPr/>
            <p:nvPr/>
          </p:nvSpPr>
          <p:spPr>
            <a:xfrm>
              <a:off x="3312417" y="212725"/>
              <a:ext cx="0" cy="5668432"/>
            </a:xfrm>
            <a:custGeom>
              <a:avLst/>
              <a:gdLst/>
              <a:ahLst/>
              <a:cxnLst/>
              <a:rect l="0" t="0" r="0" b="0"/>
              <a:pathLst>
                <a:path h="5668432">
                  <a:moveTo>
                    <a:pt x="0" y="0"/>
                  </a:moveTo>
                  <a:lnTo>
                    <a:pt x="0" y="5668432"/>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8"/>
            <p:cNvSpPr/>
            <p:nvPr/>
          </p:nvSpPr>
          <p:spPr>
            <a:xfrm>
              <a:off x="331089" y="212725"/>
              <a:ext cx="0" cy="5668432"/>
            </a:xfrm>
            <a:custGeom>
              <a:avLst/>
              <a:gdLst/>
              <a:ahLst/>
              <a:cxnLst/>
              <a:rect l="0" t="0" r="0" b="0"/>
              <a:pathLst>
                <a:path h="5668432">
                  <a:moveTo>
                    <a:pt x="0" y="0"/>
                  </a:moveTo>
                  <a:lnTo>
                    <a:pt x="0" y="5668432"/>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9"/>
            <p:cNvSpPr/>
            <p:nvPr/>
          </p:nvSpPr>
          <p:spPr>
            <a:xfrm>
              <a:off x="331089" y="5881157"/>
              <a:ext cx="2981327" cy="0"/>
            </a:xfrm>
            <a:custGeom>
              <a:avLst/>
              <a:gdLst/>
              <a:ahLst/>
              <a:cxnLst/>
              <a:rect l="0" t="0" r="0" b="0"/>
              <a:pathLst>
                <a:path w="2981327">
                  <a:moveTo>
                    <a:pt x="0" y="0"/>
                  </a:moveTo>
                  <a:lnTo>
                    <a:pt x="2981327"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0"/>
            <p:cNvSpPr/>
            <p:nvPr/>
          </p:nvSpPr>
          <p:spPr>
            <a:xfrm>
              <a:off x="331089" y="212725"/>
              <a:ext cx="2981328" cy="0"/>
            </a:xfrm>
            <a:custGeom>
              <a:avLst/>
              <a:gdLst/>
              <a:ahLst/>
              <a:cxnLst/>
              <a:rect l="0" t="0" r="0" b="0"/>
              <a:pathLst>
                <a:path w="2981328">
                  <a:moveTo>
                    <a:pt x="0" y="0"/>
                  </a:moveTo>
                  <a:lnTo>
                    <a:pt x="2981328"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1"/>
            <p:cNvSpPr/>
            <p:nvPr/>
          </p:nvSpPr>
          <p:spPr>
            <a:xfrm>
              <a:off x="331089" y="212725"/>
              <a:ext cx="0" cy="5668432"/>
            </a:xfrm>
            <a:custGeom>
              <a:avLst/>
              <a:gdLst/>
              <a:ahLst/>
              <a:cxnLst/>
              <a:rect l="0" t="0" r="0" b="0"/>
              <a:pathLst>
                <a:path h="5668432">
                  <a:moveTo>
                    <a:pt x="0" y="0"/>
                  </a:moveTo>
                  <a:lnTo>
                    <a:pt x="0" y="5668432"/>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2"/>
            <p:cNvSpPr/>
            <p:nvPr/>
          </p:nvSpPr>
          <p:spPr>
            <a:xfrm>
              <a:off x="331089" y="212725"/>
              <a:ext cx="2981328" cy="0"/>
            </a:xfrm>
            <a:custGeom>
              <a:avLst/>
              <a:gdLst/>
              <a:ahLst/>
              <a:cxnLst/>
              <a:rect l="0" t="0" r="0" b="0"/>
              <a:pathLst>
                <a:path w="2981328">
                  <a:moveTo>
                    <a:pt x="0" y="0"/>
                  </a:moveTo>
                  <a:lnTo>
                    <a:pt x="2981328"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3"/>
            <p:cNvSpPr/>
            <p:nvPr/>
          </p:nvSpPr>
          <p:spPr>
            <a:xfrm>
              <a:off x="331089" y="212725"/>
              <a:ext cx="57150" cy="0"/>
            </a:xfrm>
            <a:custGeom>
              <a:avLst/>
              <a:gdLst/>
              <a:ahLst/>
              <a:cxnLst/>
              <a:rect l="0" t="0" r="0" b="0"/>
              <a:pathLst>
                <a:path w="57150">
                  <a:moveTo>
                    <a:pt x="0" y="0"/>
                  </a:moveTo>
                  <a:lnTo>
                    <a:pt x="5715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4"/>
            <p:cNvSpPr/>
            <p:nvPr/>
          </p:nvSpPr>
          <p:spPr>
            <a:xfrm>
              <a:off x="3256321" y="212725"/>
              <a:ext cx="56096" cy="0"/>
            </a:xfrm>
            <a:custGeom>
              <a:avLst/>
              <a:gdLst/>
              <a:ahLst/>
              <a:cxnLst/>
              <a:rect l="0" t="0" r="0" b="0"/>
              <a:pathLst>
                <a:path w="56096">
                  <a:moveTo>
                    <a:pt x="56096" y="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p:cNvSpPr/>
            <p:nvPr/>
          </p:nvSpPr>
          <p:spPr>
            <a:xfrm rot="5399999">
              <a:off x="143736" y="146636"/>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1</a:t>
              </a:r>
            </a:p>
          </p:txBody>
        </p:sp>
        <p:sp>
          <p:nvSpPr>
            <p:cNvPr id="15" name="Shape 16"/>
            <p:cNvSpPr/>
            <p:nvPr/>
          </p:nvSpPr>
          <p:spPr>
            <a:xfrm>
              <a:off x="331089" y="1022353"/>
              <a:ext cx="57150" cy="0"/>
            </a:xfrm>
            <a:custGeom>
              <a:avLst/>
              <a:gdLst/>
              <a:ahLst/>
              <a:cxnLst/>
              <a:rect l="0" t="0" r="0" b="0"/>
              <a:pathLst>
                <a:path w="57150">
                  <a:moveTo>
                    <a:pt x="0" y="0"/>
                  </a:moveTo>
                  <a:lnTo>
                    <a:pt x="5715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7"/>
            <p:cNvSpPr/>
            <p:nvPr/>
          </p:nvSpPr>
          <p:spPr>
            <a:xfrm>
              <a:off x="3256321" y="1022353"/>
              <a:ext cx="56096" cy="0"/>
            </a:xfrm>
            <a:custGeom>
              <a:avLst/>
              <a:gdLst/>
              <a:ahLst/>
              <a:cxnLst/>
              <a:rect l="0" t="0" r="0" b="0"/>
              <a:pathLst>
                <a:path w="56096">
                  <a:moveTo>
                    <a:pt x="56096" y="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Rectangle 16"/>
            <p:cNvSpPr/>
            <p:nvPr/>
          </p:nvSpPr>
          <p:spPr>
            <a:xfrm rot="5399999">
              <a:off x="143736" y="956264"/>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2</a:t>
              </a:r>
            </a:p>
          </p:txBody>
        </p:sp>
        <p:sp>
          <p:nvSpPr>
            <p:cNvPr id="18" name="Shape 19"/>
            <p:cNvSpPr/>
            <p:nvPr/>
          </p:nvSpPr>
          <p:spPr>
            <a:xfrm>
              <a:off x="331089" y="1831978"/>
              <a:ext cx="57150" cy="0"/>
            </a:xfrm>
            <a:custGeom>
              <a:avLst/>
              <a:gdLst/>
              <a:ahLst/>
              <a:cxnLst/>
              <a:rect l="0" t="0" r="0" b="0"/>
              <a:pathLst>
                <a:path w="57150">
                  <a:moveTo>
                    <a:pt x="0" y="0"/>
                  </a:moveTo>
                  <a:lnTo>
                    <a:pt x="5715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20"/>
            <p:cNvSpPr/>
            <p:nvPr/>
          </p:nvSpPr>
          <p:spPr>
            <a:xfrm>
              <a:off x="3256321" y="1831978"/>
              <a:ext cx="56096" cy="0"/>
            </a:xfrm>
            <a:custGeom>
              <a:avLst/>
              <a:gdLst/>
              <a:ahLst/>
              <a:cxnLst/>
              <a:rect l="0" t="0" r="0" b="0"/>
              <a:pathLst>
                <a:path w="56096">
                  <a:moveTo>
                    <a:pt x="56096" y="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rot="5399999">
              <a:off x="143736" y="1765889"/>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3</a:t>
              </a:r>
            </a:p>
          </p:txBody>
        </p:sp>
        <p:sp>
          <p:nvSpPr>
            <p:cNvPr id="21" name="Shape 22"/>
            <p:cNvSpPr/>
            <p:nvPr/>
          </p:nvSpPr>
          <p:spPr>
            <a:xfrm>
              <a:off x="331089" y="2641602"/>
              <a:ext cx="57150" cy="0"/>
            </a:xfrm>
            <a:custGeom>
              <a:avLst/>
              <a:gdLst/>
              <a:ahLst/>
              <a:cxnLst/>
              <a:rect l="0" t="0" r="0" b="0"/>
              <a:pathLst>
                <a:path w="57150">
                  <a:moveTo>
                    <a:pt x="0" y="0"/>
                  </a:moveTo>
                  <a:lnTo>
                    <a:pt x="5715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3"/>
            <p:cNvSpPr/>
            <p:nvPr/>
          </p:nvSpPr>
          <p:spPr>
            <a:xfrm>
              <a:off x="3256321" y="2641602"/>
              <a:ext cx="56096" cy="0"/>
            </a:xfrm>
            <a:custGeom>
              <a:avLst/>
              <a:gdLst/>
              <a:ahLst/>
              <a:cxnLst/>
              <a:rect l="0" t="0" r="0" b="0"/>
              <a:pathLst>
                <a:path w="56096">
                  <a:moveTo>
                    <a:pt x="56096" y="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p:cNvSpPr/>
            <p:nvPr/>
          </p:nvSpPr>
          <p:spPr>
            <a:xfrm rot="5399999">
              <a:off x="143735" y="2575513"/>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4</a:t>
              </a:r>
            </a:p>
          </p:txBody>
        </p:sp>
        <p:sp>
          <p:nvSpPr>
            <p:cNvPr id="24" name="Shape 25"/>
            <p:cNvSpPr/>
            <p:nvPr/>
          </p:nvSpPr>
          <p:spPr>
            <a:xfrm>
              <a:off x="331089" y="3451227"/>
              <a:ext cx="57150" cy="0"/>
            </a:xfrm>
            <a:custGeom>
              <a:avLst/>
              <a:gdLst/>
              <a:ahLst/>
              <a:cxnLst/>
              <a:rect l="0" t="0" r="0" b="0"/>
              <a:pathLst>
                <a:path w="57150">
                  <a:moveTo>
                    <a:pt x="0" y="0"/>
                  </a:moveTo>
                  <a:lnTo>
                    <a:pt x="5715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26"/>
            <p:cNvSpPr/>
            <p:nvPr/>
          </p:nvSpPr>
          <p:spPr>
            <a:xfrm>
              <a:off x="3256321" y="3451227"/>
              <a:ext cx="56096" cy="0"/>
            </a:xfrm>
            <a:custGeom>
              <a:avLst/>
              <a:gdLst/>
              <a:ahLst/>
              <a:cxnLst/>
              <a:rect l="0" t="0" r="0" b="0"/>
              <a:pathLst>
                <a:path w="56096">
                  <a:moveTo>
                    <a:pt x="56096" y="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Rectangle 25"/>
            <p:cNvSpPr/>
            <p:nvPr/>
          </p:nvSpPr>
          <p:spPr>
            <a:xfrm rot="5399999">
              <a:off x="143735" y="338513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5</a:t>
              </a:r>
            </a:p>
          </p:txBody>
        </p:sp>
        <p:sp>
          <p:nvSpPr>
            <p:cNvPr id="27" name="Shape 28"/>
            <p:cNvSpPr/>
            <p:nvPr/>
          </p:nvSpPr>
          <p:spPr>
            <a:xfrm>
              <a:off x="331089" y="4260853"/>
              <a:ext cx="57150" cy="0"/>
            </a:xfrm>
            <a:custGeom>
              <a:avLst/>
              <a:gdLst/>
              <a:ahLst/>
              <a:cxnLst/>
              <a:rect l="0" t="0" r="0" b="0"/>
              <a:pathLst>
                <a:path w="57150">
                  <a:moveTo>
                    <a:pt x="0" y="0"/>
                  </a:moveTo>
                  <a:lnTo>
                    <a:pt x="5715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9"/>
            <p:cNvSpPr/>
            <p:nvPr/>
          </p:nvSpPr>
          <p:spPr>
            <a:xfrm>
              <a:off x="3256321" y="4260853"/>
              <a:ext cx="56096" cy="0"/>
            </a:xfrm>
            <a:custGeom>
              <a:avLst/>
              <a:gdLst/>
              <a:ahLst/>
              <a:cxnLst/>
              <a:rect l="0" t="0" r="0" b="0"/>
              <a:pathLst>
                <a:path w="56096">
                  <a:moveTo>
                    <a:pt x="56096" y="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rot="5399999">
              <a:off x="143735" y="4194764"/>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6</a:t>
              </a:r>
            </a:p>
          </p:txBody>
        </p:sp>
        <p:sp>
          <p:nvSpPr>
            <p:cNvPr id="30" name="Shape 31"/>
            <p:cNvSpPr/>
            <p:nvPr/>
          </p:nvSpPr>
          <p:spPr>
            <a:xfrm>
              <a:off x="331089" y="5070478"/>
              <a:ext cx="57150" cy="0"/>
            </a:xfrm>
            <a:custGeom>
              <a:avLst/>
              <a:gdLst/>
              <a:ahLst/>
              <a:cxnLst/>
              <a:rect l="0" t="0" r="0" b="0"/>
              <a:pathLst>
                <a:path w="57150">
                  <a:moveTo>
                    <a:pt x="0" y="0"/>
                  </a:moveTo>
                  <a:lnTo>
                    <a:pt x="5715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32"/>
            <p:cNvSpPr/>
            <p:nvPr/>
          </p:nvSpPr>
          <p:spPr>
            <a:xfrm>
              <a:off x="3256321" y="5070478"/>
              <a:ext cx="56096" cy="0"/>
            </a:xfrm>
            <a:custGeom>
              <a:avLst/>
              <a:gdLst/>
              <a:ahLst/>
              <a:cxnLst/>
              <a:rect l="0" t="0" r="0" b="0"/>
              <a:pathLst>
                <a:path w="56096">
                  <a:moveTo>
                    <a:pt x="56096" y="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rot="5399999">
              <a:off x="143735" y="5004389"/>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7</a:t>
              </a:r>
            </a:p>
          </p:txBody>
        </p:sp>
        <p:sp>
          <p:nvSpPr>
            <p:cNvPr id="33" name="Shape 34"/>
            <p:cNvSpPr/>
            <p:nvPr/>
          </p:nvSpPr>
          <p:spPr>
            <a:xfrm>
              <a:off x="331089" y="5881157"/>
              <a:ext cx="57150" cy="0"/>
            </a:xfrm>
            <a:custGeom>
              <a:avLst/>
              <a:gdLst/>
              <a:ahLst/>
              <a:cxnLst/>
              <a:rect l="0" t="0" r="0" b="0"/>
              <a:pathLst>
                <a:path w="57150">
                  <a:moveTo>
                    <a:pt x="0" y="0"/>
                  </a:moveTo>
                  <a:lnTo>
                    <a:pt x="5715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35"/>
            <p:cNvSpPr/>
            <p:nvPr/>
          </p:nvSpPr>
          <p:spPr>
            <a:xfrm>
              <a:off x="3256321" y="5881157"/>
              <a:ext cx="56096" cy="0"/>
            </a:xfrm>
            <a:custGeom>
              <a:avLst/>
              <a:gdLst/>
              <a:ahLst/>
              <a:cxnLst/>
              <a:rect l="0" t="0" r="0" b="0"/>
              <a:pathLst>
                <a:path w="56096">
                  <a:moveTo>
                    <a:pt x="56096" y="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rot="5399999">
              <a:off x="143735" y="5815069"/>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8</a:t>
              </a:r>
            </a:p>
          </p:txBody>
        </p:sp>
        <p:sp>
          <p:nvSpPr>
            <p:cNvPr id="36" name="Shape 37"/>
            <p:cNvSpPr/>
            <p:nvPr/>
          </p:nvSpPr>
          <p:spPr>
            <a:xfrm>
              <a:off x="331089" y="212725"/>
              <a:ext cx="0" cy="56088"/>
            </a:xfrm>
            <a:custGeom>
              <a:avLst/>
              <a:gdLst/>
              <a:ahLst/>
              <a:cxnLst/>
              <a:rect l="0" t="0" r="0" b="0"/>
              <a:pathLst>
                <a:path h="56088">
                  <a:moveTo>
                    <a:pt x="0" y="0"/>
                  </a:moveTo>
                  <a:lnTo>
                    <a:pt x="0" y="56088"/>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38"/>
            <p:cNvSpPr/>
            <p:nvPr/>
          </p:nvSpPr>
          <p:spPr>
            <a:xfrm>
              <a:off x="331089" y="5824007"/>
              <a:ext cx="0" cy="57150"/>
            </a:xfrm>
            <a:custGeom>
              <a:avLst/>
              <a:gdLst/>
              <a:ahLst/>
              <a:cxnLst/>
              <a:rect l="0" t="0" r="0" b="0"/>
              <a:pathLst>
                <a:path h="57150">
                  <a:moveTo>
                    <a:pt x="0" y="5715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rot="5399999">
              <a:off x="250629" y="7466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2</a:t>
              </a:r>
            </a:p>
          </p:txBody>
        </p:sp>
        <p:sp>
          <p:nvSpPr>
            <p:cNvPr id="39" name="Shape 40"/>
            <p:cNvSpPr/>
            <p:nvPr/>
          </p:nvSpPr>
          <p:spPr>
            <a:xfrm>
              <a:off x="828502" y="212725"/>
              <a:ext cx="0" cy="56088"/>
            </a:xfrm>
            <a:custGeom>
              <a:avLst/>
              <a:gdLst/>
              <a:ahLst/>
              <a:cxnLst/>
              <a:rect l="0" t="0" r="0" b="0"/>
              <a:pathLst>
                <a:path h="56088">
                  <a:moveTo>
                    <a:pt x="0" y="0"/>
                  </a:moveTo>
                  <a:lnTo>
                    <a:pt x="0" y="56088"/>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41"/>
            <p:cNvSpPr/>
            <p:nvPr/>
          </p:nvSpPr>
          <p:spPr>
            <a:xfrm>
              <a:off x="828502" y="5824007"/>
              <a:ext cx="0" cy="57150"/>
            </a:xfrm>
            <a:custGeom>
              <a:avLst/>
              <a:gdLst/>
              <a:ahLst/>
              <a:cxnLst/>
              <a:rect l="0" t="0" r="0" b="0"/>
              <a:pathLst>
                <a:path h="57150">
                  <a:moveTo>
                    <a:pt x="0" y="5715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rot="5399999">
              <a:off x="677612" y="39272"/>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2.5</a:t>
              </a:r>
            </a:p>
          </p:txBody>
        </p:sp>
        <p:sp>
          <p:nvSpPr>
            <p:cNvPr id="42" name="Shape 43"/>
            <p:cNvSpPr/>
            <p:nvPr/>
          </p:nvSpPr>
          <p:spPr>
            <a:xfrm>
              <a:off x="1324867" y="212725"/>
              <a:ext cx="0" cy="56088"/>
            </a:xfrm>
            <a:custGeom>
              <a:avLst/>
              <a:gdLst/>
              <a:ahLst/>
              <a:cxnLst/>
              <a:rect l="0" t="0" r="0" b="0"/>
              <a:pathLst>
                <a:path h="56088">
                  <a:moveTo>
                    <a:pt x="0" y="0"/>
                  </a:moveTo>
                  <a:lnTo>
                    <a:pt x="0" y="56088"/>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44"/>
            <p:cNvSpPr/>
            <p:nvPr/>
          </p:nvSpPr>
          <p:spPr>
            <a:xfrm>
              <a:off x="1324867" y="5824007"/>
              <a:ext cx="0" cy="57150"/>
            </a:xfrm>
            <a:custGeom>
              <a:avLst/>
              <a:gdLst/>
              <a:ahLst/>
              <a:cxnLst/>
              <a:rect l="0" t="0" r="0" b="0"/>
              <a:pathLst>
                <a:path h="57150">
                  <a:moveTo>
                    <a:pt x="0" y="5715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rot="5399999">
              <a:off x="1244404" y="7466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3</a:t>
              </a:r>
            </a:p>
          </p:txBody>
        </p:sp>
        <p:sp>
          <p:nvSpPr>
            <p:cNvPr id="45" name="Shape 46"/>
            <p:cNvSpPr/>
            <p:nvPr/>
          </p:nvSpPr>
          <p:spPr>
            <a:xfrm>
              <a:off x="1822275" y="212725"/>
              <a:ext cx="0" cy="56088"/>
            </a:xfrm>
            <a:custGeom>
              <a:avLst/>
              <a:gdLst/>
              <a:ahLst/>
              <a:cxnLst/>
              <a:rect l="0" t="0" r="0" b="0"/>
              <a:pathLst>
                <a:path h="56088">
                  <a:moveTo>
                    <a:pt x="0" y="0"/>
                  </a:moveTo>
                  <a:lnTo>
                    <a:pt x="0" y="56088"/>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47"/>
            <p:cNvSpPr/>
            <p:nvPr/>
          </p:nvSpPr>
          <p:spPr>
            <a:xfrm>
              <a:off x="1822275" y="5824007"/>
              <a:ext cx="0" cy="57150"/>
            </a:xfrm>
            <a:custGeom>
              <a:avLst/>
              <a:gdLst/>
              <a:ahLst/>
              <a:cxnLst/>
              <a:rect l="0" t="0" r="0" b="0"/>
              <a:pathLst>
                <a:path h="57150">
                  <a:moveTo>
                    <a:pt x="0" y="5715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p:cNvSpPr/>
            <p:nvPr/>
          </p:nvSpPr>
          <p:spPr>
            <a:xfrm rot="5399999">
              <a:off x="1671390" y="39272"/>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3.5</a:t>
              </a:r>
            </a:p>
          </p:txBody>
        </p:sp>
        <p:sp>
          <p:nvSpPr>
            <p:cNvPr id="48" name="Shape 49"/>
            <p:cNvSpPr/>
            <p:nvPr/>
          </p:nvSpPr>
          <p:spPr>
            <a:xfrm>
              <a:off x="2318642" y="212725"/>
              <a:ext cx="0" cy="56088"/>
            </a:xfrm>
            <a:custGeom>
              <a:avLst/>
              <a:gdLst/>
              <a:ahLst/>
              <a:cxnLst/>
              <a:rect l="0" t="0" r="0" b="0"/>
              <a:pathLst>
                <a:path h="56088">
                  <a:moveTo>
                    <a:pt x="0" y="0"/>
                  </a:moveTo>
                  <a:lnTo>
                    <a:pt x="0" y="56088"/>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50"/>
            <p:cNvSpPr/>
            <p:nvPr/>
          </p:nvSpPr>
          <p:spPr>
            <a:xfrm>
              <a:off x="2318642" y="5824007"/>
              <a:ext cx="0" cy="57150"/>
            </a:xfrm>
            <a:custGeom>
              <a:avLst/>
              <a:gdLst/>
              <a:ahLst/>
              <a:cxnLst/>
              <a:rect l="0" t="0" r="0" b="0"/>
              <a:pathLst>
                <a:path h="57150">
                  <a:moveTo>
                    <a:pt x="0" y="5715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rot="5399999">
              <a:off x="2238179" y="7466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4</a:t>
              </a:r>
            </a:p>
          </p:txBody>
        </p:sp>
        <p:sp>
          <p:nvSpPr>
            <p:cNvPr id="51" name="Shape 52"/>
            <p:cNvSpPr/>
            <p:nvPr/>
          </p:nvSpPr>
          <p:spPr>
            <a:xfrm>
              <a:off x="2816050" y="212725"/>
              <a:ext cx="0" cy="56088"/>
            </a:xfrm>
            <a:custGeom>
              <a:avLst/>
              <a:gdLst/>
              <a:ahLst/>
              <a:cxnLst/>
              <a:rect l="0" t="0" r="0" b="0"/>
              <a:pathLst>
                <a:path h="56088">
                  <a:moveTo>
                    <a:pt x="0" y="0"/>
                  </a:moveTo>
                  <a:lnTo>
                    <a:pt x="0" y="56088"/>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53"/>
            <p:cNvSpPr/>
            <p:nvPr/>
          </p:nvSpPr>
          <p:spPr>
            <a:xfrm>
              <a:off x="2816050" y="5824007"/>
              <a:ext cx="0" cy="57150"/>
            </a:xfrm>
            <a:custGeom>
              <a:avLst/>
              <a:gdLst/>
              <a:ahLst/>
              <a:cxnLst/>
              <a:rect l="0" t="0" r="0" b="0"/>
              <a:pathLst>
                <a:path h="57150">
                  <a:moveTo>
                    <a:pt x="0" y="5715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p:cNvSpPr/>
            <p:nvPr/>
          </p:nvSpPr>
          <p:spPr>
            <a:xfrm rot="5399999">
              <a:off x="2665165" y="39272"/>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4.5</a:t>
              </a:r>
            </a:p>
          </p:txBody>
        </p:sp>
        <p:sp>
          <p:nvSpPr>
            <p:cNvPr id="54" name="Shape 55"/>
            <p:cNvSpPr/>
            <p:nvPr/>
          </p:nvSpPr>
          <p:spPr>
            <a:xfrm>
              <a:off x="3312417" y="212725"/>
              <a:ext cx="0" cy="56088"/>
            </a:xfrm>
            <a:custGeom>
              <a:avLst/>
              <a:gdLst/>
              <a:ahLst/>
              <a:cxnLst/>
              <a:rect l="0" t="0" r="0" b="0"/>
              <a:pathLst>
                <a:path h="56088">
                  <a:moveTo>
                    <a:pt x="0" y="0"/>
                  </a:moveTo>
                  <a:lnTo>
                    <a:pt x="0" y="56088"/>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56"/>
            <p:cNvSpPr/>
            <p:nvPr/>
          </p:nvSpPr>
          <p:spPr>
            <a:xfrm>
              <a:off x="3312417" y="5824007"/>
              <a:ext cx="0" cy="57150"/>
            </a:xfrm>
            <a:custGeom>
              <a:avLst/>
              <a:gdLst/>
              <a:ahLst/>
              <a:cxnLst/>
              <a:rect l="0" t="0" r="0" b="0"/>
              <a:pathLst>
                <a:path h="57150">
                  <a:moveTo>
                    <a:pt x="0" y="57150"/>
                  </a:moveTo>
                  <a:lnTo>
                    <a:pt x="0"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rot="5399999">
              <a:off x="3231954" y="7466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rPr>
                <a:t>5</a:t>
              </a:r>
            </a:p>
          </p:txBody>
        </p:sp>
        <p:sp>
          <p:nvSpPr>
            <p:cNvPr id="57" name="Shape 58"/>
            <p:cNvSpPr/>
            <p:nvPr/>
          </p:nvSpPr>
          <p:spPr>
            <a:xfrm>
              <a:off x="3312417" y="212725"/>
              <a:ext cx="0" cy="5668432"/>
            </a:xfrm>
            <a:custGeom>
              <a:avLst/>
              <a:gdLst/>
              <a:ahLst/>
              <a:cxnLst/>
              <a:rect l="0" t="0" r="0" b="0"/>
              <a:pathLst>
                <a:path h="5668432">
                  <a:moveTo>
                    <a:pt x="0" y="0"/>
                  </a:moveTo>
                  <a:lnTo>
                    <a:pt x="0" y="5668432"/>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59"/>
            <p:cNvSpPr/>
            <p:nvPr/>
          </p:nvSpPr>
          <p:spPr>
            <a:xfrm>
              <a:off x="331089" y="212725"/>
              <a:ext cx="0" cy="5668432"/>
            </a:xfrm>
            <a:custGeom>
              <a:avLst/>
              <a:gdLst/>
              <a:ahLst/>
              <a:cxnLst/>
              <a:rect l="0" t="0" r="0" b="0"/>
              <a:pathLst>
                <a:path h="5668432">
                  <a:moveTo>
                    <a:pt x="0" y="0"/>
                  </a:moveTo>
                  <a:lnTo>
                    <a:pt x="0" y="5668432"/>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Shape 60"/>
            <p:cNvSpPr/>
            <p:nvPr/>
          </p:nvSpPr>
          <p:spPr>
            <a:xfrm>
              <a:off x="331089" y="5881157"/>
              <a:ext cx="2981327" cy="0"/>
            </a:xfrm>
            <a:custGeom>
              <a:avLst/>
              <a:gdLst/>
              <a:ahLst/>
              <a:cxnLst/>
              <a:rect l="0" t="0" r="0" b="0"/>
              <a:pathLst>
                <a:path w="2981327">
                  <a:moveTo>
                    <a:pt x="0" y="0"/>
                  </a:moveTo>
                  <a:lnTo>
                    <a:pt x="2981327"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0" name="Shape 61"/>
            <p:cNvSpPr/>
            <p:nvPr/>
          </p:nvSpPr>
          <p:spPr>
            <a:xfrm>
              <a:off x="331089" y="212725"/>
              <a:ext cx="2981328" cy="0"/>
            </a:xfrm>
            <a:custGeom>
              <a:avLst/>
              <a:gdLst/>
              <a:ahLst/>
              <a:cxnLst/>
              <a:rect l="0" t="0" r="0" b="0"/>
              <a:pathLst>
                <a:path w="2981328">
                  <a:moveTo>
                    <a:pt x="0" y="0"/>
                  </a:moveTo>
                  <a:lnTo>
                    <a:pt x="2981328" y="0"/>
                  </a:lnTo>
                </a:path>
              </a:pathLst>
            </a:custGeom>
            <a:ln w="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Shape 63"/>
            <p:cNvSpPr/>
            <p:nvPr/>
          </p:nvSpPr>
          <p:spPr>
            <a:xfrm>
              <a:off x="731139" y="212725"/>
              <a:ext cx="2387602" cy="5668431"/>
            </a:xfrm>
            <a:custGeom>
              <a:avLst/>
              <a:gdLst/>
              <a:ahLst/>
              <a:cxnLst/>
              <a:rect l="0" t="0" r="0" b="0"/>
              <a:pathLst>
                <a:path w="2387602" h="5668431">
                  <a:moveTo>
                    <a:pt x="0" y="0"/>
                  </a:moveTo>
                  <a:lnTo>
                    <a:pt x="2387602" y="809628"/>
                  </a:lnTo>
                  <a:lnTo>
                    <a:pt x="1193802" y="1619252"/>
                  </a:lnTo>
                  <a:lnTo>
                    <a:pt x="895352" y="2428877"/>
                  </a:lnTo>
                  <a:lnTo>
                    <a:pt x="895352" y="3238502"/>
                  </a:lnTo>
                  <a:lnTo>
                    <a:pt x="596902" y="4048127"/>
                  </a:lnTo>
                  <a:lnTo>
                    <a:pt x="596902" y="4857752"/>
                  </a:lnTo>
                  <a:lnTo>
                    <a:pt x="1193802" y="5668431"/>
                  </a:lnTo>
                </a:path>
              </a:pathLst>
            </a:custGeom>
            <a:ln w="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2" name="Rectangle 61"/>
            <p:cNvSpPr/>
            <p:nvPr/>
          </p:nvSpPr>
          <p:spPr>
            <a:xfrm rot="5399999">
              <a:off x="-626745" y="3054477"/>
              <a:ext cx="1147750" cy="34029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Trail num</a:t>
              </a:r>
              <a:endParaRPr lang="en-US" sz="1000">
                <a:solidFill>
                  <a:srgbClr val="000000"/>
                </a:solidFill>
                <a:effectLst/>
                <a:latin typeface="Arial" panose="020B0604020202020204" pitchFamily="34" charset="0"/>
                <a:ea typeface="Arial" panose="020B0604020202020204" pitchFamily="34" charset="0"/>
              </a:endParaRPr>
            </a:p>
          </p:txBody>
        </p:sp>
      </p:grpSp>
      <p:sp>
        <p:nvSpPr>
          <p:cNvPr id="63" name="Text Box 1"/>
          <p:cNvSpPr txBox="1">
            <a:spLocks noChangeArrowheads="1"/>
          </p:cNvSpPr>
          <p:nvPr/>
        </p:nvSpPr>
        <p:spPr bwMode="auto">
          <a:xfrm rot="-5400000">
            <a:off x="-228381" y="2486716"/>
            <a:ext cx="3400425" cy="33972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ea typeface="Arial" panose="020B0604020202020204" pitchFamily="34" charset="0"/>
              </a:rPr>
              <a:t>Time for accuracy to reaching 80%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66" name="Straight Connector 65"/>
          <p:cNvCxnSpPr/>
          <p:nvPr/>
        </p:nvCxnSpPr>
        <p:spPr>
          <a:xfrm>
            <a:off x="2755983" y="1161224"/>
            <a:ext cx="4395" cy="287853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816565" y="1173243"/>
            <a:ext cx="4395" cy="287853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981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2111829" y="1803400"/>
            <a:ext cx="8643257" cy="4651057"/>
          </a:xfrm>
          <a:prstGeom prst="rect">
            <a:avLst/>
          </a:prstGeom>
        </p:spPr>
      </p:pic>
      <p:sp>
        <p:nvSpPr>
          <p:cNvPr id="6" name="Rectangle 5"/>
          <p:cNvSpPr/>
          <p:nvPr/>
        </p:nvSpPr>
        <p:spPr>
          <a:xfrm rot="16200001">
            <a:off x="1557037" y="3585024"/>
            <a:ext cx="1160757" cy="340709"/>
          </a:xfrm>
          <a:prstGeom prst="rect">
            <a:avLst/>
          </a:prstGeom>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p>
            <a:pPr marL="0" marR="0">
              <a:lnSpc>
                <a:spcPct val="107000"/>
              </a:lnSpc>
              <a:spcBef>
                <a:spcPts val="0"/>
              </a:spcBef>
              <a:spcAft>
                <a:spcPts val="800"/>
              </a:spcAft>
            </a:pPr>
            <a:r>
              <a:rPr lang="en-US" sz="1600" dirty="0">
                <a:solidFill>
                  <a:srgbClr val="000000"/>
                </a:solidFill>
                <a:latin typeface="Arial" panose="020B0604020202020204" pitchFamily="34" charset="0"/>
                <a:ea typeface="Arial" panose="020B0604020202020204" pitchFamily="34" charset="0"/>
                <a:cs typeface="Calibri" panose="020F0502020204030204" pitchFamily="34" charset="0"/>
              </a:rPr>
              <a:t>A</a:t>
            </a: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ccuracy</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p:cNvSpPr/>
          <p:nvPr/>
        </p:nvSpPr>
        <p:spPr>
          <a:xfrm>
            <a:off x="6168764" y="6284102"/>
            <a:ext cx="1160757" cy="340709"/>
          </a:xfrm>
          <a:prstGeom prst="rect">
            <a:avLst/>
          </a:prstGeom>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latin typeface="Arial" panose="020B0604020202020204" pitchFamily="34" charset="0"/>
                <a:ea typeface="Arial" panose="020B0604020202020204" pitchFamily="34" charset="0"/>
                <a:cs typeface="Calibri" panose="020F0502020204030204" pitchFamily="34" charset="0"/>
              </a:rPr>
              <a:t>Time  (s)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cxnSp>
        <p:nvCxnSpPr>
          <p:cNvPr id="9" name="Straight Connector 8"/>
          <p:cNvCxnSpPr/>
          <p:nvPr/>
        </p:nvCxnSpPr>
        <p:spPr>
          <a:xfrm flipH="1" flipV="1">
            <a:off x="2662135" y="2282105"/>
            <a:ext cx="7929665" cy="26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407229" y="4884057"/>
                <a:ext cx="2068285" cy="246221"/>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=0.92−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0.92</m:t>
                          </m:r>
                        </m:e>
                        <m:sup>
                          <m:r>
                            <a:rPr lang="en-US" sz="1600" b="0" i="1" smtClean="0">
                              <a:latin typeface="Cambria Math" panose="02040503050406030204" pitchFamily="18" charset="0"/>
                            </a:rPr>
                            <m:t>−1.61</m:t>
                          </m:r>
                          <m:r>
                            <a:rPr lang="en-US" sz="1600" b="0" i="1" smtClean="0">
                              <a:latin typeface="Cambria Math" panose="02040503050406030204" pitchFamily="18" charset="0"/>
                            </a:rPr>
                            <m:t>𝑥</m:t>
                          </m:r>
                        </m:sup>
                      </m:sSup>
                    </m:oMath>
                  </m:oMathPara>
                </a14:m>
                <a:endParaRPr lang="en-US"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7229" y="4884057"/>
                <a:ext cx="2068285" cy="246221"/>
              </a:xfrm>
              <a:prstGeom prst="rect">
                <a:avLst/>
              </a:prstGeom>
              <a:blipFill rotWithShape="0">
                <a:blip r:embed="rId3"/>
                <a:stretch>
                  <a:fillRect b="-219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407229" y="5373914"/>
                <a:ext cx="2068285" cy="246221"/>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=0.95−</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0.95</m:t>
                          </m:r>
                        </m:e>
                        <m:sup>
                          <m:r>
                            <a:rPr lang="en-US" sz="1600" b="0" i="1" smtClean="0">
                              <a:latin typeface="Cambria Math" panose="02040503050406030204" pitchFamily="18" charset="0"/>
                            </a:rPr>
                            <m:t>−1.06</m:t>
                          </m:r>
                          <m:r>
                            <a:rPr lang="en-US" sz="1600" b="0" i="1" smtClean="0">
                              <a:latin typeface="Cambria Math" panose="02040503050406030204" pitchFamily="18" charset="0"/>
                            </a:rPr>
                            <m:t>𝑥</m:t>
                          </m:r>
                        </m:sup>
                      </m:sSup>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407229" y="5373914"/>
                <a:ext cx="2068285" cy="246221"/>
              </a:xfrm>
              <a:prstGeom prst="rect">
                <a:avLst/>
              </a:prstGeom>
              <a:blipFill rotWithShape="0">
                <a:blip r:embed="rId4"/>
                <a:stretch>
                  <a:fillRect t="-2500" b="-25000"/>
                </a:stretch>
              </a:blipFill>
              <a:ln>
                <a:noFill/>
              </a:ln>
            </p:spPr>
            <p:txBody>
              <a:bodyPr/>
              <a:lstStyle/>
              <a:p>
                <a:r>
                  <a:rPr lang="en-US">
                    <a:noFill/>
                  </a:rPr>
                  <a:t> </a:t>
                </a:r>
              </a:p>
            </p:txBody>
          </p:sp>
        </mc:Fallback>
      </mc:AlternateContent>
      <p:pic>
        <p:nvPicPr>
          <p:cNvPr id="15" name="Picture 14"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2135" y="447759"/>
            <a:ext cx="2557565" cy="1185287"/>
          </a:xfrm>
          <a:prstGeom prst="rect">
            <a:avLst/>
          </a:prstGeom>
        </p:spPr>
      </p:pic>
      <p:pic>
        <p:nvPicPr>
          <p:cNvPr id="16" name="Picture 15"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63463" y="447758"/>
            <a:ext cx="2561554" cy="1185287"/>
          </a:xfrm>
          <a:prstGeom prst="rect">
            <a:avLst/>
          </a:prstGeom>
        </p:spPr>
      </p:pic>
    </p:spTree>
    <p:extLst>
      <p:ext uri="{BB962C8B-B14F-4D97-AF65-F5344CB8AC3E}">
        <p14:creationId xmlns:p14="http://schemas.microsoft.com/office/powerpoint/2010/main" val="3558763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22228" y="584200"/>
            <a:ext cx="8684773" cy="4374257"/>
            <a:chOff x="-6848" y="0"/>
            <a:chExt cx="6213719" cy="3397923"/>
          </a:xfrm>
          <a:noFill/>
        </p:grpSpPr>
        <p:sp>
          <p:nvSpPr>
            <p:cNvPr id="7" name="Shape 7"/>
            <p:cNvSpPr/>
            <p:nvPr/>
          </p:nvSpPr>
          <p:spPr>
            <a:xfrm>
              <a:off x="355773" y="46739"/>
              <a:ext cx="5667378" cy="0"/>
            </a:xfrm>
            <a:custGeom>
              <a:avLst/>
              <a:gdLst/>
              <a:ahLst/>
              <a:cxnLst/>
              <a:rect l="0" t="0" r="0" b="0"/>
              <a:pathLst>
                <a:path w="5667378">
                  <a:moveTo>
                    <a:pt x="0" y="0"/>
                  </a:moveTo>
                  <a:lnTo>
                    <a:pt x="566737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8"/>
            <p:cNvSpPr/>
            <p:nvPr/>
          </p:nvSpPr>
          <p:spPr>
            <a:xfrm>
              <a:off x="355773" y="3028066"/>
              <a:ext cx="5667378" cy="0"/>
            </a:xfrm>
            <a:custGeom>
              <a:avLst/>
              <a:gdLst/>
              <a:ahLst/>
              <a:cxnLst/>
              <a:rect l="0" t="0" r="0" b="0"/>
              <a:pathLst>
                <a:path w="5667378">
                  <a:moveTo>
                    <a:pt x="0" y="0"/>
                  </a:moveTo>
                  <a:lnTo>
                    <a:pt x="566737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9"/>
            <p:cNvSpPr/>
            <p:nvPr/>
          </p:nvSpPr>
          <p:spPr>
            <a:xfrm>
              <a:off x="6023150" y="46739"/>
              <a:ext cx="0" cy="2981327"/>
            </a:xfrm>
            <a:custGeom>
              <a:avLst/>
              <a:gdLst/>
              <a:ahLst/>
              <a:cxnLst/>
              <a:rect l="0" t="0" r="0" b="0"/>
              <a:pathLst>
                <a:path h="2981327">
                  <a:moveTo>
                    <a:pt x="0" y="2981327"/>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0"/>
            <p:cNvSpPr/>
            <p:nvPr/>
          </p:nvSpPr>
          <p:spPr>
            <a:xfrm>
              <a:off x="355773" y="46739"/>
              <a:ext cx="0" cy="2981327"/>
            </a:xfrm>
            <a:custGeom>
              <a:avLst/>
              <a:gdLst/>
              <a:ahLst/>
              <a:cxnLst/>
              <a:rect l="0" t="0" r="0" b="0"/>
              <a:pathLst>
                <a:path h="2981327">
                  <a:moveTo>
                    <a:pt x="0" y="2981327"/>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1"/>
            <p:cNvSpPr/>
            <p:nvPr/>
          </p:nvSpPr>
          <p:spPr>
            <a:xfrm>
              <a:off x="355773" y="3028066"/>
              <a:ext cx="5667378" cy="0"/>
            </a:xfrm>
            <a:custGeom>
              <a:avLst/>
              <a:gdLst/>
              <a:ahLst/>
              <a:cxnLst/>
              <a:rect l="0" t="0" r="0" b="0"/>
              <a:pathLst>
                <a:path w="5667378">
                  <a:moveTo>
                    <a:pt x="0" y="0"/>
                  </a:moveTo>
                  <a:lnTo>
                    <a:pt x="566737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2"/>
            <p:cNvSpPr/>
            <p:nvPr/>
          </p:nvSpPr>
          <p:spPr>
            <a:xfrm>
              <a:off x="355773" y="46739"/>
              <a:ext cx="0" cy="2981327"/>
            </a:xfrm>
            <a:custGeom>
              <a:avLst/>
              <a:gdLst/>
              <a:ahLst/>
              <a:cxnLst/>
              <a:rect l="0" t="0" r="0" b="0"/>
              <a:pathLst>
                <a:path h="2981327">
                  <a:moveTo>
                    <a:pt x="0" y="2981327"/>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3"/>
            <p:cNvSpPr/>
            <p:nvPr/>
          </p:nvSpPr>
          <p:spPr>
            <a:xfrm>
              <a:off x="355773" y="2970916"/>
              <a:ext cx="0" cy="57150"/>
            </a:xfrm>
            <a:custGeom>
              <a:avLst/>
              <a:gdLst/>
              <a:ahLst/>
              <a:cxnLst/>
              <a:rect l="0" t="0" r="0" b="0"/>
              <a:pathLst>
                <a:path h="57150">
                  <a:moveTo>
                    <a:pt x="0" y="5715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4"/>
            <p:cNvSpPr/>
            <p:nvPr/>
          </p:nvSpPr>
          <p:spPr>
            <a:xfrm>
              <a:off x="355773" y="46739"/>
              <a:ext cx="0" cy="56096"/>
            </a:xfrm>
            <a:custGeom>
              <a:avLst/>
              <a:gdLst/>
              <a:ahLst/>
              <a:cxnLst/>
              <a:rect l="0" t="0" r="0" b="0"/>
              <a:pathLst>
                <a:path h="56096">
                  <a:moveTo>
                    <a:pt x="0" y="0"/>
                  </a:moveTo>
                  <a:lnTo>
                    <a:pt x="0" y="56096"/>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Rectangle 14"/>
            <p:cNvSpPr/>
            <p:nvPr/>
          </p:nvSpPr>
          <p:spPr>
            <a:xfrm>
              <a:off x="249936" y="3090342"/>
              <a:ext cx="281742"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335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Shape 16"/>
            <p:cNvSpPr/>
            <p:nvPr/>
          </p:nvSpPr>
          <p:spPr>
            <a:xfrm>
              <a:off x="1165400" y="2970916"/>
              <a:ext cx="0" cy="57150"/>
            </a:xfrm>
            <a:custGeom>
              <a:avLst/>
              <a:gdLst/>
              <a:ahLst/>
              <a:cxnLst/>
              <a:rect l="0" t="0" r="0" b="0"/>
              <a:pathLst>
                <a:path h="57150">
                  <a:moveTo>
                    <a:pt x="0" y="5715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Shape 17"/>
            <p:cNvSpPr/>
            <p:nvPr/>
          </p:nvSpPr>
          <p:spPr>
            <a:xfrm>
              <a:off x="1165400" y="46739"/>
              <a:ext cx="0" cy="56096"/>
            </a:xfrm>
            <a:custGeom>
              <a:avLst/>
              <a:gdLst/>
              <a:ahLst/>
              <a:cxnLst/>
              <a:rect l="0" t="0" r="0" b="0"/>
              <a:pathLst>
                <a:path h="56096">
                  <a:moveTo>
                    <a:pt x="0" y="0"/>
                  </a:moveTo>
                  <a:lnTo>
                    <a:pt x="0" y="56096"/>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Rectangle 17"/>
            <p:cNvSpPr/>
            <p:nvPr/>
          </p:nvSpPr>
          <p:spPr>
            <a:xfrm>
              <a:off x="1059558" y="3090342"/>
              <a:ext cx="281742"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340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Shape 19"/>
            <p:cNvSpPr/>
            <p:nvPr/>
          </p:nvSpPr>
          <p:spPr>
            <a:xfrm>
              <a:off x="1975025" y="2970916"/>
              <a:ext cx="0" cy="57150"/>
            </a:xfrm>
            <a:custGeom>
              <a:avLst/>
              <a:gdLst/>
              <a:ahLst/>
              <a:cxnLst/>
              <a:rect l="0" t="0" r="0" b="0"/>
              <a:pathLst>
                <a:path h="57150">
                  <a:moveTo>
                    <a:pt x="0" y="5715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20"/>
            <p:cNvSpPr/>
            <p:nvPr/>
          </p:nvSpPr>
          <p:spPr>
            <a:xfrm>
              <a:off x="1975025" y="46739"/>
              <a:ext cx="0" cy="56096"/>
            </a:xfrm>
            <a:custGeom>
              <a:avLst/>
              <a:gdLst/>
              <a:ahLst/>
              <a:cxnLst/>
              <a:rect l="0" t="0" r="0" b="0"/>
              <a:pathLst>
                <a:path h="56096">
                  <a:moveTo>
                    <a:pt x="0" y="0"/>
                  </a:moveTo>
                  <a:lnTo>
                    <a:pt x="0" y="56096"/>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Rectangle 20"/>
            <p:cNvSpPr/>
            <p:nvPr/>
          </p:nvSpPr>
          <p:spPr>
            <a:xfrm>
              <a:off x="1869183" y="3090342"/>
              <a:ext cx="281742"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345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Shape 22"/>
            <p:cNvSpPr/>
            <p:nvPr/>
          </p:nvSpPr>
          <p:spPr>
            <a:xfrm>
              <a:off x="2784650" y="2970916"/>
              <a:ext cx="0" cy="57150"/>
            </a:xfrm>
            <a:custGeom>
              <a:avLst/>
              <a:gdLst/>
              <a:ahLst/>
              <a:cxnLst/>
              <a:rect l="0" t="0" r="0" b="0"/>
              <a:pathLst>
                <a:path h="57150">
                  <a:moveTo>
                    <a:pt x="0" y="5715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Shape 23"/>
            <p:cNvSpPr/>
            <p:nvPr/>
          </p:nvSpPr>
          <p:spPr>
            <a:xfrm>
              <a:off x="2784650" y="46739"/>
              <a:ext cx="0" cy="56096"/>
            </a:xfrm>
            <a:custGeom>
              <a:avLst/>
              <a:gdLst/>
              <a:ahLst/>
              <a:cxnLst/>
              <a:rect l="0" t="0" r="0" b="0"/>
              <a:pathLst>
                <a:path h="56096">
                  <a:moveTo>
                    <a:pt x="0" y="0"/>
                  </a:moveTo>
                  <a:lnTo>
                    <a:pt x="0" y="56096"/>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4" name="Rectangle 23"/>
            <p:cNvSpPr/>
            <p:nvPr/>
          </p:nvSpPr>
          <p:spPr>
            <a:xfrm>
              <a:off x="2678809" y="3090342"/>
              <a:ext cx="281742"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350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Shape 25"/>
            <p:cNvSpPr/>
            <p:nvPr/>
          </p:nvSpPr>
          <p:spPr>
            <a:xfrm>
              <a:off x="3594275" y="2970916"/>
              <a:ext cx="0" cy="57150"/>
            </a:xfrm>
            <a:custGeom>
              <a:avLst/>
              <a:gdLst/>
              <a:ahLst/>
              <a:cxnLst/>
              <a:rect l="0" t="0" r="0" b="0"/>
              <a:pathLst>
                <a:path h="57150">
                  <a:moveTo>
                    <a:pt x="0" y="5715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Shape 26"/>
            <p:cNvSpPr/>
            <p:nvPr/>
          </p:nvSpPr>
          <p:spPr>
            <a:xfrm>
              <a:off x="3594275" y="46739"/>
              <a:ext cx="0" cy="56096"/>
            </a:xfrm>
            <a:custGeom>
              <a:avLst/>
              <a:gdLst/>
              <a:ahLst/>
              <a:cxnLst/>
              <a:rect l="0" t="0" r="0" b="0"/>
              <a:pathLst>
                <a:path h="56096">
                  <a:moveTo>
                    <a:pt x="0" y="0"/>
                  </a:moveTo>
                  <a:lnTo>
                    <a:pt x="0" y="56096"/>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Rectangle 26"/>
            <p:cNvSpPr/>
            <p:nvPr/>
          </p:nvSpPr>
          <p:spPr>
            <a:xfrm>
              <a:off x="3488434" y="3090342"/>
              <a:ext cx="281742"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355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8" name="Shape 28"/>
            <p:cNvSpPr/>
            <p:nvPr/>
          </p:nvSpPr>
          <p:spPr>
            <a:xfrm>
              <a:off x="4403900" y="2970916"/>
              <a:ext cx="0" cy="57150"/>
            </a:xfrm>
            <a:custGeom>
              <a:avLst/>
              <a:gdLst/>
              <a:ahLst/>
              <a:cxnLst/>
              <a:rect l="0" t="0" r="0" b="0"/>
              <a:pathLst>
                <a:path h="57150">
                  <a:moveTo>
                    <a:pt x="0" y="5715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Shape 29"/>
            <p:cNvSpPr/>
            <p:nvPr/>
          </p:nvSpPr>
          <p:spPr>
            <a:xfrm>
              <a:off x="4403900" y="46739"/>
              <a:ext cx="0" cy="56096"/>
            </a:xfrm>
            <a:custGeom>
              <a:avLst/>
              <a:gdLst/>
              <a:ahLst/>
              <a:cxnLst/>
              <a:rect l="0" t="0" r="0" b="0"/>
              <a:pathLst>
                <a:path h="56096">
                  <a:moveTo>
                    <a:pt x="0" y="0"/>
                  </a:moveTo>
                  <a:lnTo>
                    <a:pt x="0" y="56096"/>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0" name="Rectangle 29"/>
            <p:cNvSpPr/>
            <p:nvPr/>
          </p:nvSpPr>
          <p:spPr>
            <a:xfrm>
              <a:off x="4298059" y="3090342"/>
              <a:ext cx="281742"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360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Shape 31"/>
            <p:cNvSpPr/>
            <p:nvPr/>
          </p:nvSpPr>
          <p:spPr>
            <a:xfrm>
              <a:off x="5213525" y="2970916"/>
              <a:ext cx="0" cy="57150"/>
            </a:xfrm>
            <a:custGeom>
              <a:avLst/>
              <a:gdLst/>
              <a:ahLst/>
              <a:cxnLst/>
              <a:rect l="0" t="0" r="0" b="0"/>
              <a:pathLst>
                <a:path h="57150">
                  <a:moveTo>
                    <a:pt x="0" y="5715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Shape 32"/>
            <p:cNvSpPr/>
            <p:nvPr/>
          </p:nvSpPr>
          <p:spPr>
            <a:xfrm>
              <a:off x="5213525" y="46739"/>
              <a:ext cx="0" cy="56096"/>
            </a:xfrm>
            <a:custGeom>
              <a:avLst/>
              <a:gdLst/>
              <a:ahLst/>
              <a:cxnLst/>
              <a:rect l="0" t="0" r="0" b="0"/>
              <a:pathLst>
                <a:path h="56096">
                  <a:moveTo>
                    <a:pt x="0" y="0"/>
                  </a:moveTo>
                  <a:lnTo>
                    <a:pt x="0" y="56096"/>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Rectangle 32"/>
            <p:cNvSpPr/>
            <p:nvPr/>
          </p:nvSpPr>
          <p:spPr>
            <a:xfrm>
              <a:off x="5107684" y="3090342"/>
              <a:ext cx="281742"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365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Shape 34"/>
            <p:cNvSpPr/>
            <p:nvPr/>
          </p:nvSpPr>
          <p:spPr>
            <a:xfrm>
              <a:off x="6024205" y="2970916"/>
              <a:ext cx="0" cy="57150"/>
            </a:xfrm>
            <a:custGeom>
              <a:avLst/>
              <a:gdLst/>
              <a:ahLst/>
              <a:cxnLst/>
              <a:rect l="0" t="0" r="0" b="0"/>
              <a:pathLst>
                <a:path h="57150">
                  <a:moveTo>
                    <a:pt x="0" y="5715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Shape 35"/>
            <p:cNvSpPr/>
            <p:nvPr/>
          </p:nvSpPr>
          <p:spPr>
            <a:xfrm>
              <a:off x="6024205" y="46739"/>
              <a:ext cx="0" cy="56096"/>
            </a:xfrm>
            <a:custGeom>
              <a:avLst/>
              <a:gdLst/>
              <a:ahLst/>
              <a:cxnLst/>
              <a:rect l="0" t="0" r="0" b="0"/>
              <a:pathLst>
                <a:path h="56096">
                  <a:moveTo>
                    <a:pt x="0" y="0"/>
                  </a:moveTo>
                  <a:lnTo>
                    <a:pt x="0" y="56096"/>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6" name="Rectangle 35"/>
            <p:cNvSpPr/>
            <p:nvPr/>
          </p:nvSpPr>
          <p:spPr>
            <a:xfrm>
              <a:off x="5918375" y="3090342"/>
              <a:ext cx="281742"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370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7" name="Shape 37"/>
            <p:cNvSpPr/>
            <p:nvPr/>
          </p:nvSpPr>
          <p:spPr>
            <a:xfrm>
              <a:off x="355773" y="3028066"/>
              <a:ext cx="56088" cy="0"/>
            </a:xfrm>
            <a:custGeom>
              <a:avLst/>
              <a:gdLst/>
              <a:ahLst/>
              <a:cxnLst/>
              <a:rect l="0" t="0" r="0" b="0"/>
              <a:pathLst>
                <a:path w="56088">
                  <a:moveTo>
                    <a:pt x="0" y="0"/>
                  </a:moveTo>
                  <a:lnTo>
                    <a:pt x="5608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Shape 38"/>
            <p:cNvSpPr/>
            <p:nvPr/>
          </p:nvSpPr>
          <p:spPr>
            <a:xfrm>
              <a:off x="5967055" y="3028066"/>
              <a:ext cx="57150" cy="0"/>
            </a:xfrm>
            <a:custGeom>
              <a:avLst/>
              <a:gdLst/>
              <a:ahLst/>
              <a:cxnLst/>
              <a:rect l="0" t="0" r="0" b="0"/>
              <a:pathLst>
                <a:path w="57150">
                  <a:moveTo>
                    <a:pt x="57150" y="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9" name="Rectangle 38"/>
            <p:cNvSpPr/>
            <p:nvPr/>
          </p:nvSpPr>
          <p:spPr>
            <a:xfrm>
              <a:off x="248879" y="2983449"/>
              <a:ext cx="93914"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0" name="Shape 40"/>
            <p:cNvSpPr/>
            <p:nvPr/>
          </p:nvSpPr>
          <p:spPr>
            <a:xfrm>
              <a:off x="355773" y="2431166"/>
              <a:ext cx="56088" cy="0"/>
            </a:xfrm>
            <a:custGeom>
              <a:avLst/>
              <a:gdLst/>
              <a:ahLst/>
              <a:cxnLst/>
              <a:rect l="0" t="0" r="0" b="0"/>
              <a:pathLst>
                <a:path w="56088">
                  <a:moveTo>
                    <a:pt x="0" y="0"/>
                  </a:moveTo>
                  <a:lnTo>
                    <a:pt x="5608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Shape 41"/>
            <p:cNvSpPr/>
            <p:nvPr/>
          </p:nvSpPr>
          <p:spPr>
            <a:xfrm>
              <a:off x="5967055" y="2431166"/>
              <a:ext cx="57150" cy="0"/>
            </a:xfrm>
            <a:custGeom>
              <a:avLst/>
              <a:gdLst/>
              <a:ahLst/>
              <a:cxnLst/>
              <a:rect l="0" t="0" r="0" b="0"/>
              <a:pathLst>
                <a:path w="57150">
                  <a:moveTo>
                    <a:pt x="57150" y="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2" name="Rectangle 41"/>
            <p:cNvSpPr/>
            <p:nvPr/>
          </p:nvSpPr>
          <p:spPr>
            <a:xfrm>
              <a:off x="248879" y="2386549"/>
              <a:ext cx="93914"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3" name="Shape 43"/>
            <p:cNvSpPr/>
            <p:nvPr/>
          </p:nvSpPr>
          <p:spPr>
            <a:xfrm>
              <a:off x="355773" y="1835330"/>
              <a:ext cx="56088" cy="0"/>
            </a:xfrm>
            <a:custGeom>
              <a:avLst/>
              <a:gdLst/>
              <a:ahLst/>
              <a:cxnLst/>
              <a:rect l="0" t="0" r="0" b="0"/>
              <a:pathLst>
                <a:path w="56088">
                  <a:moveTo>
                    <a:pt x="0" y="0"/>
                  </a:moveTo>
                  <a:lnTo>
                    <a:pt x="5608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Shape 44"/>
            <p:cNvSpPr/>
            <p:nvPr/>
          </p:nvSpPr>
          <p:spPr>
            <a:xfrm>
              <a:off x="5967055" y="1835330"/>
              <a:ext cx="57150" cy="0"/>
            </a:xfrm>
            <a:custGeom>
              <a:avLst/>
              <a:gdLst/>
              <a:ahLst/>
              <a:cxnLst/>
              <a:rect l="0" t="0" r="0" b="0"/>
              <a:pathLst>
                <a:path w="57150">
                  <a:moveTo>
                    <a:pt x="57150" y="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5" name="Rectangle 44"/>
            <p:cNvSpPr/>
            <p:nvPr/>
          </p:nvSpPr>
          <p:spPr>
            <a:xfrm>
              <a:off x="177973" y="1790703"/>
              <a:ext cx="187828"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6" name="Shape 46"/>
            <p:cNvSpPr/>
            <p:nvPr/>
          </p:nvSpPr>
          <p:spPr>
            <a:xfrm>
              <a:off x="355773" y="1238430"/>
              <a:ext cx="56088" cy="0"/>
            </a:xfrm>
            <a:custGeom>
              <a:avLst/>
              <a:gdLst/>
              <a:ahLst/>
              <a:cxnLst/>
              <a:rect l="0" t="0" r="0" b="0"/>
              <a:pathLst>
                <a:path w="56088">
                  <a:moveTo>
                    <a:pt x="0" y="0"/>
                  </a:moveTo>
                  <a:lnTo>
                    <a:pt x="5608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Shape 47"/>
            <p:cNvSpPr/>
            <p:nvPr/>
          </p:nvSpPr>
          <p:spPr>
            <a:xfrm>
              <a:off x="5967055" y="1238430"/>
              <a:ext cx="57150" cy="0"/>
            </a:xfrm>
            <a:custGeom>
              <a:avLst/>
              <a:gdLst/>
              <a:ahLst/>
              <a:cxnLst/>
              <a:rect l="0" t="0" r="0" b="0"/>
              <a:pathLst>
                <a:path w="57150">
                  <a:moveTo>
                    <a:pt x="57150" y="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8" name="Rectangle 47"/>
            <p:cNvSpPr/>
            <p:nvPr/>
          </p:nvSpPr>
          <p:spPr>
            <a:xfrm>
              <a:off x="177973" y="1193803"/>
              <a:ext cx="187828"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9" name="Shape 49"/>
            <p:cNvSpPr/>
            <p:nvPr/>
          </p:nvSpPr>
          <p:spPr>
            <a:xfrm>
              <a:off x="355773" y="642584"/>
              <a:ext cx="56088" cy="0"/>
            </a:xfrm>
            <a:custGeom>
              <a:avLst/>
              <a:gdLst/>
              <a:ahLst/>
              <a:cxnLst/>
              <a:rect l="0" t="0" r="0" b="0"/>
              <a:pathLst>
                <a:path w="56088">
                  <a:moveTo>
                    <a:pt x="0" y="0"/>
                  </a:moveTo>
                  <a:lnTo>
                    <a:pt x="5608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Shape 50"/>
            <p:cNvSpPr/>
            <p:nvPr/>
          </p:nvSpPr>
          <p:spPr>
            <a:xfrm>
              <a:off x="5967055" y="642584"/>
              <a:ext cx="57150" cy="0"/>
            </a:xfrm>
            <a:custGeom>
              <a:avLst/>
              <a:gdLst/>
              <a:ahLst/>
              <a:cxnLst/>
              <a:rect l="0" t="0" r="0" b="0"/>
              <a:pathLst>
                <a:path w="57150">
                  <a:moveTo>
                    <a:pt x="57150" y="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1" name="Rectangle 50"/>
            <p:cNvSpPr/>
            <p:nvPr/>
          </p:nvSpPr>
          <p:spPr>
            <a:xfrm>
              <a:off x="177973" y="597970"/>
              <a:ext cx="187828"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20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2" name="Shape 52"/>
            <p:cNvSpPr/>
            <p:nvPr/>
          </p:nvSpPr>
          <p:spPr>
            <a:xfrm>
              <a:off x="355773" y="46739"/>
              <a:ext cx="56088" cy="0"/>
            </a:xfrm>
            <a:custGeom>
              <a:avLst/>
              <a:gdLst/>
              <a:ahLst/>
              <a:cxnLst/>
              <a:rect l="0" t="0" r="0" b="0"/>
              <a:pathLst>
                <a:path w="56088">
                  <a:moveTo>
                    <a:pt x="0" y="0"/>
                  </a:moveTo>
                  <a:lnTo>
                    <a:pt x="5608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Shape 53"/>
            <p:cNvSpPr/>
            <p:nvPr/>
          </p:nvSpPr>
          <p:spPr>
            <a:xfrm>
              <a:off x="5967055" y="46739"/>
              <a:ext cx="57150" cy="0"/>
            </a:xfrm>
            <a:custGeom>
              <a:avLst/>
              <a:gdLst/>
              <a:ahLst/>
              <a:cxnLst/>
              <a:rect l="0" t="0" r="0" b="0"/>
              <a:pathLst>
                <a:path w="57150">
                  <a:moveTo>
                    <a:pt x="57150" y="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4" name="Rectangle 53"/>
            <p:cNvSpPr/>
            <p:nvPr/>
          </p:nvSpPr>
          <p:spPr>
            <a:xfrm>
              <a:off x="177973" y="2124"/>
              <a:ext cx="187828"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25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5" name="Shape 55"/>
            <p:cNvSpPr/>
            <p:nvPr/>
          </p:nvSpPr>
          <p:spPr>
            <a:xfrm>
              <a:off x="355773" y="46739"/>
              <a:ext cx="5667378" cy="0"/>
            </a:xfrm>
            <a:custGeom>
              <a:avLst/>
              <a:gdLst/>
              <a:ahLst/>
              <a:cxnLst/>
              <a:rect l="0" t="0" r="0" b="0"/>
              <a:pathLst>
                <a:path w="5667378">
                  <a:moveTo>
                    <a:pt x="0" y="0"/>
                  </a:moveTo>
                  <a:lnTo>
                    <a:pt x="566737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Shape 56"/>
            <p:cNvSpPr/>
            <p:nvPr/>
          </p:nvSpPr>
          <p:spPr>
            <a:xfrm>
              <a:off x="355773" y="3028066"/>
              <a:ext cx="5667378" cy="0"/>
            </a:xfrm>
            <a:custGeom>
              <a:avLst/>
              <a:gdLst/>
              <a:ahLst/>
              <a:cxnLst/>
              <a:rect l="0" t="0" r="0" b="0"/>
              <a:pathLst>
                <a:path w="5667378">
                  <a:moveTo>
                    <a:pt x="0" y="0"/>
                  </a:moveTo>
                  <a:lnTo>
                    <a:pt x="5667378"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7" name="Shape 57"/>
            <p:cNvSpPr/>
            <p:nvPr/>
          </p:nvSpPr>
          <p:spPr>
            <a:xfrm>
              <a:off x="6023150" y="46739"/>
              <a:ext cx="0" cy="2981327"/>
            </a:xfrm>
            <a:custGeom>
              <a:avLst/>
              <a:gdLst/>
              <a:ahLst/>
              <a:cxnLst/>
              <a:rect l="0" t="0" r="0" b="0"/>
              <a:pathLst>
                <a:path h="2981327">
                  <a:moveTo>
                    <a:pt x="0" y="2981327"/>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58"/>
            <p:cNvSpPr/>
            <p:nvPr/>
          </p:nvSpPr>
          <p:spPr>
            <a:xfrm>
              <a:off x="355773" y="46739"/>
              <a:ext cx="0" cy="2981327"/>
            </a:xfrm>
            <a:custGeom>
              <a:avLst/>
              <a:gdLst/>
              <a:ahLst/>
              <a:cxnLst/>
              <a:rect l="0" t="0" r="0" b="0"/>
              <a:pathLst>
                <a:path h="2981327">
                  <a:moveTo>
                    <a:pt x="0" y="2981327"/>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Shape 60"/>
            <p:cNvSpPr/>
            <p:nvPr/>
          </p:nvSpPr>
          <p:spPr>
            <a:xfrm>
              <a:off x="625648" y="550510"/>
              <a:ext cx="4647136" cy="2174875"/>
            </a:xfrm>
            <a:custGeom>
              <a:avLst/>
              <a:gdLst/>
              <a:ahLst/>
              <a:cxnLst/>
              <a:rect l="0" t="0" r="0" b="0"/>
              <a:pathLst>
                <a:path w="4647136" h="2174875">
                  <a:moveTo>
                    <a:pt x="0" y="1485900"/>
                  </a:moveTo>
                  <a:lnTo>
                    <a:pt x="107953" y="1187450"/>
                  </a:lnTo>
                  <a:lnTo>
                    <a:pt x="215903" y="661454"/>
                  </a:lnTo>
                  <a:lnTo>
                    <a:pt x="323853" y="867829"/>
                  </a:lnTo>
                  <a:lnTo>
                    <a:pt x="432857" y="844550"/>
                  </a:lnTo>
                  <a:lnTo>
                    <a:pt x="540807" y="567271"/>
                  </a:lnTo>
                  <a:lnTo>
                    <a:pt x="648757" y="662521"/>
                  </a:lnTo>
                  <a:lnTo>
                    <a:pt x="756707" y="370421"/>
                  </a:lnTo>
                  <a:lnTo>
                    <a:pt x="864657" y="563029"/>
                  </a:lnTo>
                  <a:lnTo>
                    <a:pt x="972607" y="539750"/>
                  </a:lnTo>
                  <a:lnTo>
                    <a:pt x="1080557" y="239179"/>
                  </a:lnTo>
                  <a:lnTo>
                    <a:pt x="1188507" y="373596"/>
                  </a:lnTo>
                  <a:lnTo>
                    <a:pt x="1297511" y="100546"/>
                  </a:lnTo>
                  <a:lnTo>
                    <a:pt x="1405461" y="17996"/>
                  </a:lnTo>
                  <a:lnTo>
                    <a:pt x="1513411" y="142875"/>
                  </a:lnTo>
                  <a:lnTo>
                    <a:pt x="1621361" y="222250"/>
                  </a:lnTo>
                  <a:lnTo>
                    <a:pt x="1729311" y="388404"/>
                  </a:lnTo>
                  <a:lnTo>
                    <a:pt x="1837261" y="382054"/>
                  </a:lnTo>
                  <a:lnTo>
                    <a:pt x="1945211" y="187325"/>
                  </a:lnTo>
                  <a:lnTo>
                    <a:pt x="2053161" y="0"/>
                  </a:lnTo>
                  <a:lnTo>
                    <a:pt x="2161111" y="31750"/>
                  </a:lnTo>
                  <a:lnTo>
                    <a:pt x="2270127" y="103721"/>
                  </a:lnTo>
                  <a:lnTo>
                    <a:pt x="2378077" y="162979"/>
                  </a:lnTo>
                  <a:lnTo>
                    <a:pt x="2486027" y="205321"/>
                  </a:lnTo>
                  <a:lnTo>
                    <a:pt x="2593977" y="411696"/>
                  </a:lnTo>
                  <a:lnTo>
                    <a:pt x="2701927" y="760946"/>
                  </a:lnTo>
                  <a:lnTo>
                    <a:pt x="2809877" y="730250"/>
                  </a:lnTo>
                  <a:lnTo>
                    <a:pt x="2917827" y="1647825"/>
                  </a:lnTo>
                  <a:lnTo>
                    <a:pt x="3025777" y="1370546"/>
                  </a:lnTo>
                  <a:lnTo>
                    <a:pt x="3134781" y="1792818"/>
                  </a:lnTo>
                  <a:lnTo>
                    <a:pt x="3242731" y="1928281"/>
                  </a:lnTo>
                  <a:lnTo>
                    <a:pt x="3350682" y="2035175"/>
                  </a:lnTo>
                  <a:lnTo>
                    <a:pt x="3458632" y="2127250"/>
                  </a:lnTo>
                  <a:lnTo>
                    <a:pt x="3566582" y="2020356"/>
                  </a:lnTo>
                  <a:lnTo>
                    <a:pt x="3674532" y="1806575"/>
                  </a:lnTo>
                  <a:lnTo>
                    <a:pt x="3782482" y="1673225"/>
                  </a:lnTo>
                  <a:lnTo>
                    <a:pt x="3890432" y="1979081"/>
                  </a:lnTo>
                  <a:lnTo>
                    <a:pt x="3999436" y="1265771"/>
                  </a:lnTo>
                  <a:lnTo>
                    <a:pt x="4107386" y="2105025"/>
                  </a:lnTo>
                  <a:lnTo>
                    <a:pt x="4215336" y="2174875"/>
                  </a:lnTo>
                  <a:lnTo>
                    <a:pt x="4323286" y="1991781"/>
                  </a:lnTo>
                  <a:lnTo>
                    <a:pt x="4431236" y="2117725"/>
                  </a:lnTo>
                  <a:lnTo>
                    <a:pt x="4539186" y="1942043"/>
                  </a:lnTo>
                  <a:lnTo>
                    <a:pt x="4647136" y="2110318"/>
                  </a:lnTo>
                </a:path>
              </a:pathLst>
            </a:custGeom>
            <a:grpFill/>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60" name="Shape 61"/>
            <p:cNvSpPr/>
            <p:nvPr/>
          </p:nvSpPr>
          <p:spPr>
            <a:xfrm>
              <a:off x="625648" y="363185"/>
              <a:ext cx="4647136" cy="2531532"/>
            </a:xfrm>
            <a:custGeom>
              <a:avLst/>
              <a:gdLst/>
              <a:ahLst/>
              <a:cxnLst/>
              <a:rect l="0" t="0" r="0" b="0"/>
              <a:pathLst>
                <a:path w="4647136" h="2531532">
                  <a:moveTo>
                    <a:pt x="0" y="2319868"/>
                  </a:moveTo>
                  <a:lnTo>
                    <a:pt x="107953" y="2531532"/>
                  </a:lnTo>
                  <a:lnTo>
                    <a:pt x="215903" y="2325157"/>
                  </a:lnTo>
                  <a:lnTo>
                    <a:pt x="323853" y="2233081"/>
                  </a:lnTo>
                  <a:lnTo>
                    <a:pt x="432857" y="2243668"/>
                  </a:lnTo>
                  <a:lnTo>
                    <a:pt x="540807" y="2371725"/>
                  </a:lnTo>
                  <a:lnTo>
                    <a:pt x="648757" y="2234143"/>
                  </a:lnTo>
                  <a:lnTo>
                    <a:pt x="756707" y="2142068"/>
                  </a:lnTo>
                  <a:lnTo>
                    <a:pt x="864657" y="2350556"/>
                  </a:lnTo>
                  <a:lnTo>
                    <a:pt x="972607" y="2194981"/>
                  </a:lnTo>
                  <a:lnTo>
                    <a:pt x="1080557" y="2455332"/>
                  </a:lnTo>
                  <a:lnTo>
                    <a:pt x="1188507" y="2228850"/>
                  </a:lnTo>
                  <a:lnTo>
                    <a:pt x="1297511" y="2326218"/>
                  </a:lnTo>
                  <a:lnTo>
                    <a:pt x="1405461" y="2125131"/>
                  </a:lnTo>
                  <a:lnTo>
                    <a:pt x="1513411" y="2235200"/>
                  </a:lnTo>
                  <a:lnTo>
                    <a:pt x="1621361" y="2447925"/>
                  </a:lnTo>
                  <a:lnTo>
                    <a:pt x="1729311" y="2420407"/>
                  </a:lnTo>
                  <a:lnTo>
                    <a:pt x="1837261" y="2205568"/>
                  </a:lnTo>
                  <a:lnTo>
                    <a:pt x="1945211" y="2120900"/>
                  </a:lnTo>
                  <a:lnTo>
                    <a:pt x="2053161" y="2468032"/>
                  </a:lnTo>
                  <a:lnTo>
                    <a:pt x="2161111" y="2250018"/>
                  </a:lnTo>
                  <a:lnTo>
                    <a:pt x="2270127" y="1739900"/>
                  </a:lnTo>
                  <a:lnTo>
                    <a:pt x="2378077" y="2180168"/>
                  </a:lnTo>
                  <a:lnTo>
                    <a:pt x="2486027" y="1927225"/>
                  </a:lnTo>
                  <a:lnTo>
                    <a:pt x="2593977" y="2063750"/>
                  </a:lnTo>
                  <a:lnTo>
                    <a:pt x="2701927" y="1817157"/>
                  </a:lnTo>
                  <a:lnTo>
                    <a:pt x="2809877" y="1527175"/>
                  </a:lnTo>
                  <a:lnTo>
                    <a:pt x="2917827" y="324904"/>
                  </a:lnTo>
                  <a:lnTo>
                    <a:pt x="3025777" y="458254"/>
                  </a:lnTo>
                  <a:lnTo>
                    <a:pt x="3134781" y="212725"/>
                  </a:lnTo>
                  <a:lnTo>
                    <a:pt x="3242731" y="107950"/>
                  </a:lnTo>
                  <a:lnTo>
                    <a:pt x="3350682" y="190500"/>
                  </a:lnTo>
                  <a:lnTo>
                    <a:pt x="3458632" y="231775"/>
                  </a:lnTo>
                  <a:lnTo>
                    <a:pt x="3566582" y="172504"/>
                  </a:lnTo>
                  <a:lnTo>
                    <a:pt x="3674532" y="388404"/>
                  </a:lnTo>
                  <a:lnTo>
                    <a:pt x="3782482" y="0"/>
                  </a:lnTo>
                  <a:lnTo>
                    <a:pt x="3890432" y="416979"/>
                  </a:lnTo>
                  <a:lnTo>
                    <a:pt x="3999436" y="359829"/>
                  </a:lnTo>
                  <a:lnTo>
                    <a:pt x="4107386" y="565150"/>
                  </a:lnTo>
                  <a:lnTo>
                    <a:pt x="4215336" y="536575"/>
                  </a:lnTo>
                  <a:lnTo>
                    <a:pt x="4323286" y="642404"/>
                  </a:lnTo>
                  <a:lnTo>
                    <a:pt x="4431236" y="850900"/>
                  </a:lnTo>
                  <a:lnTo>
                    <a:pt x="4539186" y="613829"/>
                  </a:lnTo>
                  <a:lnTo>
                    <a:pt x="4647136" y="647700"/>
                  </a:lnTo>
                </a:path>
              </a:pathLst>
            </a:custGeom>
            <a:grpFill/>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2" name="Rectangle 61"/>
            <p:cNvSpPr/>
            <p:nvPr/>
          </p:nvSpPr>
          <p:spPr>
            <a:xfrm>
              <a:off x="2995255" y="3211163"/>
              <a:ext cx="599020" cy="186760"/>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Time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3" name="Rectangle 62"/>
            <p:cNvSpPr/>
            <p:nvPr/>
          </p:nvSpPr>
          <p:spPr>
            <a:xfrm rot="16200001">
              <a:off x="-672788" y="1163528"/>
              <a:ext cx="1493869" cy="161990"/>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Velocity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pixel/s)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4" name="Rectangle 63"/>
            <p:cNvSpPr/>
            <p:nvPr/>
          </p:nvSpPr>
          <p:spPr>
            <a:xfrm>
              <a:off x="337779" y="2982392"/>
              <a:ext cx="46957"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Rectangle 64"/>
            <p:cNvSpPr/>
            <p:nvPr/>
          </p:nvSpPr>
          <p:spPr>
            <a:xfrm>
              <a:off x="6007275" y="0"/>
              <a:ext cx="46957"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Shape 483"/>
            <p:cNvSpPr/>
            <p:nvPr/>
          </p:nvSpPr>
          <p:spPr>
            <a:xfrm>
              <a:off x="4591225" y="110239"/>
              <a:ext cx="1369479" cy="508000"/>
            </a:xfrm>
            <a:custGeom>
              <a:avLst/>
              <a:gdLst/>
              <a:ahLst/>
              <a:cxnLst/>
              <a:rect l="0" t="0" r="0" b="0"/>
              <a:pathLst>
                <a:path w="1369479" h="508000">
                  <a:moveTo>
                    <a:pt x="0" y="0"/>
                  </a:moveTo>
                  <a:lnTo>
                    <a:pt x="1369479" y="0"/>
                  </a:lnTo>
                  <a:lnTo>
                    <a:pt x="1369479" y="508000"/>
                  </a:lnTo>
                  <a:lnTo>
                    <a:pt x="0" y="508000"/>
                  </a:lnTo>
                  <a:lnTo>
                    <a:pt x="0" y="0"/>
                  </a:lnTo>
                </a:path>
              </a:pathLst>
            </a:custGeom>
            <a:grpFill/>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67" name="Shape 68"/>
            <p:cNvSpPr/>
            <p:nvPr/>
          </p:nvSpPr>
          <p:spPr>
            <a:xfrm>
              <a:off x="4591225" y="110239"/>
              <a:ext cx="1369479" cy="508000"/>
            </a:xfrm>
            <a:custGeom>
              <a:avLst/>
              <a:gdLst/>
              <a:ahLst/>
              <a:cxnLst/>
              <a:rect l="0" t="0" r="0" b="0"/>
              <a:pathLst>
                <a:path w="1369479" h="508000">
                  <a:moveTo>
                    <a:pt x="0" y="508000"/>
                  </a:moveTo>
                  <a:lnTo>
                    <a:pt x="0" y="0"/>
                  </a:lnTo>
                  <a:lnTo>
                    <a:pt x="1369479" y="0"/>
                  </a:lnTo>
                  <a:lnTo>
                    <a:pt x="1369479" y="508000"/>
                  </a:lnTo>
                  <a:lnTo>
                    <a:pt x="0" y="508000"/>
                  </a:lnTo>
                </a:path>
              </a:pathLst>
            </a:custGeom>
            <a:grpFill/>
            <a:ln w="635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68" name="Shape 69"/>
            <p:cNvSpPr/>
            <p:nvPr/>
          </p:nvSpPr>
          <p:spPr>
            <a:xfrm>
              <a:off x="4591225" y="110239"/>
              <a:ext cx="1369479" cy="0"/>
            </a:xfrm>
            <a:custGeom>
              <a:avLst/>
              <a:gdLst/>
              <a:ahLst/>
              <a:cxnLst/>
              <a:rect l="0" t="0" r="0" b="0"/>
              <a:pathLst>
                <a:path w="1369479">
                  <a:moveTo>
                    <a:pt x="0" y="0"/>
                  </a:moveTo>
                  <a:lnTo>
                    <a:pt x="1369479"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9" name="Shape 70"/>
            <p:cNvSpPr/>
            <p:nvPr/>
          </p:nvSpPr>
          <p:spPr>
            <a:xfrm>
              <a:off x="4591225" y="618239"/>
              <a:ext cx="1369479" cy="0"/>
            </a:xfrm>
            <a:custGeom>
              <a:avLst/>
              <a:gdLst/>
              <a:ahLst/>
              <a:cxnLst/>
              <a:rect l="0" t="0" r="0" b="0"/>
              <a:pathLst>
                <a:path w="1369479">
                  <a:moveTo>
                    <a:pt x="0" y="0"/>
                  </a:moveTo>
                  <a:lnTo>
                    <a:pt x="1369479"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71"/>
            <p:cNvSpPr/>
            <p:nvPr/>
          </p:nvSpPr>
          <p:spPr>
            <a:xfrm>
              <a:off x="5960705" y="110239"/>
              <a:ext cx="0" cy="508000"/>
            </a:xfrm>
            <a:custGeom>
              <a:avLst/>
              <a:gdLst/>
              <a:ahLst/>
              <a:cxnLst/>
              <a:rect l="0" t="0" r="0" b="0"/>
              <a:pathLst>
                <a:path h="508000">
                  <a:moveTo>
                    <a:pt x="0" y="50800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1" name="Shape 72"/>
            <p:cNvSpPr/>
            <p:nvPr/>
          </p:nvSpPr>
          <p:spPr>
            <a:xfrm>
              <a:off x="4591225" y="110239"/>
              <a:ext cx="0" cy="508000"/>
            </a:xfrm>
            <a:custGeom>
              <a:avLst/>
              <a:gdLst/>
              <a:ahLst/>
              <a:cxnLst/>
              <a:rect l="0" t="0" r="0" b="0"/>
              <a:pathLst>
                <a:path h="508000">
                  <a:moveTo>
                    <a:pt x="0" y="50800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2" name="Shape 73"/>
            <p:cNvSpPr/>
            <p:nvPr/>
          </p:nvSpPr>
          <p:spPr>
            <a:xfrm>
              <a:off x="4591225" y="618239"/>
              <a:ext cx="1369479" cy="0"/>
            </a:xfrm>
            <a:custGeom>
              <a:avLst/>
              <a:gdLst/>
              <a:ahLst/>
              <a:cxnLst/>
              <a:rect l="0" t="0" r="0" b="0"/>
              <a:pathLst>
                <a:path w="1369479">
                  <a:moveTo>
                    <a:pt x="0" y="0"/>
                  </a:moveTo>
                  <a:lnTo>
                    <a:pt x="1369479"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Shape 74"/>
            <p:cNvSpPr/>
            <p:nvPr/>
          </p:nvSpPr>
          <p:spPr>
            <a:xfrm>
              <a:off x="4591225" y="110239"/>
              <a:ext cx="0" cy="508000"/>
            </a:xfrm>
            <a:custGeom>
              <a:avLst/>
              <a:gdLst/>
              <a:ahLst/>
              <a:cxnLst/>
              <a:rect l="0" t="0" r="0" b="0"/>
              <a:pathLst>
                <a:path h="508000">
                  <a:moveTo>
                    <a:pt x="0" y="50800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Shape 75"/>
            <p:cNvSpPr/>
            <p:nvPr/>
          </p:nvSpPr>
          <p:spPr>
            <a:xfrm>
              <a:off x="4591225" y="110239"/>
              <a:ext cx="1369479" cy="0"/>
            </a:xfrm>
            <a:custGeom>
              <a:avLst/>
              <a:gdLst/>
              <a:ahLst/>
              <a:cxnLst/>
              <a:rect l="0" t="0" r="0" b="0"/>
              <a:pathLst>
                <a:path w="1369479">
                  <a:moveTo>
                    <a:pt x="0" y="0"/>
                  </a:moveTo>
                  <a:lnTo>
                    <a:pt x="1369479"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Shape 76"/>
            <p:cNvSpPr/>
            <p:nvPr/>
          </p:nvSpPr>
          <p:spPr>
            <a:xfrm>
              <a:off x="4591225" y="618239"/>
              <a:ext cx="1369479" cy="0"/>
            </a:xfrm>
            <a:custGeom>
              <a:avLst/>
              <a:gdLst/>
              <a:ahLst/>
              <a:cxnLst/>
              <a:rect l="0" t="0" r="0" b="0"/>
              <a:pathLst>
                <a:path w="1369479">
                  <a:moveTo>
                    <a:pt x="0" y="0"/>
                  </a:moveTo>
                  <a:lnTo>
                    <a:pt x="1369479"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6" name="Shape 77"/>
            <p:cNvSpPr/>
            <p:nvPr/>
          </p:nvSpPr>
          <p:spPr>
            <a:xfrm>
              <a:off x="5960705" y="110239"/>
              <a:ext cx="0" cy="508000"/>
            </a:xfrm>
            <a:custGeom>
              <a:avLst/>
              <a:gdLst/>
              <a:ahLst/>
              <a:cxnLst/>
              <a:rect l="0" t="0" r="0" b="0"/>
              <a:pathLst>
                <a:path h="508000">
                  <a:moveTo>
                    <a:pt x="0" y="50800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7" name="Shape 78"/>
            <p:cNvSpPr/>
            <p:nvPr/>
          </p:nvSpPr>
          <p:spPr>
            <a:xfrm>
              <a:off x="4591225" y="110239"/>
              <a:ext cx="0" cy="508000"/>
            </a:xfrm>
            <a:custGeom>
              <a:avLst/>
              <a:gdLst/>
              <a:ahLst/>
              <a:cxnLst/>
              <a:rect l="0" t="0" r="0" b="0"/>
              <a:pathLst>
                <a:path h="508000">
                  <a:moveTo>
                    <a:pt x="0" y="508000"/>
                  </a:moveTo>
                  <a:lnTo>
                    <a:pt x="0" y="0"/>
                  </a:lnTo>
                </a:path>
              </a:pathLst>
            </a:custGeom>
            <a:grpFill/>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8" name="Rectangle 77"/>
            <p:cNvSpPr/>
            <p:nvPr/>
          </p:nvSpPr>
          <p:spPr>
            <a:xfrm>
              <a:off x="5089700" y="129368"/>
              <a:ext cx="1042006"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velocity of red</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9" name="Shape 81"/>
            <p:cNvSpPr/>
            <p:nvPr/>
          </p:nvSpPr>
          <p:spPr>
            <a:xfrm>
              <a:off x="4667425" y="207610"/>
              <a:ext cx="383108" cy="0"/>
            </a:xfrm>
            <a:custGeom>
              <a:avLst/>
              <a:gdLst/>
              <a:ahLst/>
              <a:cxnLst/>
              <a:rect l="0" t="0" r="0" b="0"/>
              <a:pathLst>
                <a:path w="383108">
                  <a:moveTo>
                    <a:pt x="0" y="0"/>
                  </a:moveTo>
                  <a:lnTo>
                    <a:pt x="383108" y="0"/>
                  </a:lnTo>
                </a:path>
              </a:pathLst>
            </a:custGeom>
            <a:grpFill/>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80" name="Rectangle 79"/>
            <p:cNvSpPr/>
            <p:nvPr/>
          </p:nvSpPr>
          <p:spPr>
            <a:xfrm>
              <a:off x="5089700" y="286013"/>
              <a:ext cx="1117171"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velocity of blue</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1" name="Shape 84"/>
            <p:cNvSpPr/>
            <p:nvPr/>
          </p:nvSpPr>
          <p:spPr>
            <a:xfrm>
              <a:off x="4667425" y="364239"/>
              <a:ext cx="383108" cy="0"/>
            </a:xfrm>
            <a:custGeom>
              <a:avLst/>
              <a:gdLst/>
              <a:ahLst/>
              <a:cxnLst/>
              <a:rect l="0" t="0" r="0" b="0"/>
              <a:pathLst>
                <a:path w="383108">
                  <a:moveTo>
                    <a:pt x="0" y="0"/>
                  </a:moveTo>
                  <a:lnTo>
                    <a:pt x="383108" y="0"/>
                  </a:lnTo>
                </a:path>
              </a:pathLst>
            </a:custGeom>
            <a:grpFill/>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2" name="Rectangle 81"/>
            <p:cNvSpPr/>
            <p:nvPr/>
          </p:nvSpPr>
          <p:spPr>
            <a:xfrm>
              <a:off x="5092426" y="430800"/>
              <a:ext cx="910425" cy="156242"/>
            </a:xfrm>
            <a:prstGeom prst="rect">
              <a:avLst/>
            </a:prstGeom>
            <a:grpFill/>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time for ’Go’</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cxnSp>
        <p:nvCxnSpPr>
          <p:cNvPr id="84" name="Straight Connector 83"/>
          <p:cNvCxnSpPr/>
          <p:nvPr/>
        </p:nvCxnSpPr>
        <p:spPr>
          <a:xfrm>
            <a:off x="4978813" y="644369"/>
            <a:ext cx="0" cy="383795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6957954" y="1224762"/>
            <a:ext cx="532507" cy="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93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50544" y="1122744"/>
            <a:ext cx="7986936" cy="4135575"/>
            <a:chOff x="-35813" y="0"/>
            <a:chExt cx="6242684" cy="3491614"/>
          </a:xfrm>
        </p:grpSpPr>
        <p:sp>
          <p:nvSpPr>
            <p:cNvPr id="6" name="Shape 7"/>
            <p:cNvSpPr/>
            <p:nvPr/>
          </p:nvSpPr>
          <p:spPr>
            <a:xfrm>
              <a:off x="355773" y="46739"/>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8"/>
            <p:cNvSpPr/>
            <p:nvPr/>
          </p:nvSpPr>
          <p:spPr>
            <a:xfrm>
              <a:off x="355773" y="3028066"/>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9"/>
            <p:cNvSpPr/>
            <p:nvPr/>
          </p:nvSpPr>
          <p:spPr>
            <a:xfrm>
              <a:off x="6023150"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0"/>
            <p:cNvSpPr/>
            <p:nvPr/>
          </p:nvSpPr>
          <p:spPr>
            <a:xfrm>
              <a:off x="355773"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1"/>
            <p:cNvSpPr/>
            <p:nvPr/>
          </p:nvSpPr>
          <p:spPr>
            <a:xfrm>
              <a:off x="355773" y="3028066"/>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2"/>
            <p:cNvSpPr/>
            <p:nvPr/>
          </p:nvSpPr>
          <p:spPr>
            <a:xfrm>
              <a:off x="355773"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3"/>
            <p:cNvSpPr/>
            <p:nvPr/>
          </p:nvSpPr>
          <p:spPr>
            <a:xfrm>
              <a:off x="355773"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4"/>
            <p:cNvSpPr/>
            <p:nvPr/>
          </p:nvSpPr>
          <p:spPr>
            <a:xfrm>
              <a:off x="355773"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p:cNvSpPr/>
            <p:nvPr/>
          </p:nvSpPr>
          <p:spPr>
            <a:xfrm>
              <a:off x="249936"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335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Shape 16"/>
            <p:cNvSpPr/>
            <p:nvPr/>
          </p:nvSpPr>
          <p:spPr>
            <a:xfrm>
              <a:off x="1165400"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7"/>
            <p:cNvSpPr/>
            <p:nvPr/>
          </p:nvSpPr>
          <p:spPr>
            <a:xfrm>
              <a:off x="1165400"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Rectangle 16"/>
            <p:cNvSpPr/>
            <p:nvPr/>
          </p:nvSpPr>
          <p:spPr>
            <a:xfrm>
              <a:off x="1059558"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340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Shape 19"/>
            <p:cNvSpPr/>
            <p:nvPr/>
          </p:nvSpPr>
          <p:spPr>
            <a:xfrm>
              <a:off x="1975025"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20"/>
            <p:cNvSpPr/>
            <p:nvPr/>
          </p:nvSpPr>
          <p:spPr>
            <a:xfrm>
              <a:off x="1975025"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a:off x="1869183"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345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Shape 22"/>
            <p:cNvSpPr/>
            <p:nvPr/>
          </p:nvSpPr>
          <p:spPr>
            <a:xfrm>
              <a:off x="2784650"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3"/>
            <p:cNvSpPr/>
            <p:nvPr/>
          </p:nvSpPr>
          <p:spPr>
            <a:xfrm>
              <a:off x="2784650"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p:cNvSpPr/>
            <p:nvPr/>
          </p:nvSpPr>
          <p:spPr>
            <a:xfrm>
              <a:off x="2678809"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350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Shape 25"/>
            <p:cNvSpPr/>
            <p:nvPr/>
          </p:nvSpPr>
          <p:spPr>
            <a:xfrm>
              <a:off x="3594275"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26"/>
            <p:cNvSpPr/>
            <p:nvPr/>
          </p:nvSpPr>
          <p:spPr>
            <a:xfrm>
              <a:off x="3594275"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Rectangle 25"/>
            <p:cNvSpPr/>
            <p:nvPr/>
          </p:nvSpPr>
          <p:spPr>
            <a:xfrm>
              <a:off x="3488434"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355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Shape 28"/>
            <p:cNvSpPr/>
            <p:nvPr/>
          </p:nvSpPr>
          <p:spPr>
            <a:xfrm>
              <a:off x="4403900"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9"/>
            <p:cNvSpPr/>
            <p:nvPr/>
          </p:nvSpPr>
          <p:spPr>
            <a:xfrm>
              <a:off x="4403900"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a:off x="4298059"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360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31"/>
            <p:cNvSpPr/>
            <p:nvPr/>
          </p:nvSpPr>
          <p:spPr>
            <a:xfrm>
              <a:off x="5213525"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32"/>
            <p:cNvSpPr/>
            <p:nvPr/>
          </p:nvSpPr>
          <p:spPr>
            <a:xfrm>
              <a:off x="5213525"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a:off x="5107684"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365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34"/>
            <p:cNvSpPr/>
            <p:nvPr/>
          </p:nvSpPr>
          <p:spPr>
            <a:xfrm>
              <a:off x="6024205"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35"/>
            <p:cNvSpPr/>
            <p:nvPr/>
          </p:nvSpPr>
          <p:spPr>
            <a:xfrm>
              <a:off x="6024205"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a:off x="5918375"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370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37"/>
            <p:cNvSpPr/>
            <p:nvPr/>
          </p:nvSpPr>
          <p:spPr>
            <a:xfrm>
              <a:off x="355773" y="3028066"/>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38"/>
            <p:cNvSpPr/>
            <p:nvPr/>
          </p:nvSpPr>
          <p:spPr>
            <a:xfrm>
              <a:off x="5967055" y="3028066"/>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a:off x="248879" y="2983449"/>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40"/>
            <p:cNvSpPr/>
            <p:nvPr/>
          </p:nvSpPr>
          <p:spPr>
            <a:xfrm>
              <a:off x="355773" y="2431166"/>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41"/>
            <p:cNvSpPr/>
            <p:nvPr/>
          </p:nvSpPr>
          <p:spPr>
            <a:xfrm>
              <a:off x="5967055" y="2431166"/>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248879" y="2386549"/>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43"/>
            <p:cNvSpPr/>
            <p:nvPr/>
          </p:nvSpPr>
          <p:spPr>
            <a:xfrm>
              <a:off x="355773" y="1835330"/>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44"/>
            <p:cNvSpPr/>
            <p:nvPr/>
          </p:nvSpPr>
          <p:spPr>
            <a:xfrm>
              <a:off x="5967055" y="1835330"/>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177973" y="1790703"/>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46"/>
            <p:cNvSpPr/>
            <p:nvPr/>
          </p:nvSpPr>
          <p:spPr>
            <a:xfrm>
              <a:off x="355773" y="1238430"/>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47"/>
            <p:cNvSpPr/>
            <p:nvPr/>
          </p:nvSpPr>
          <p:spPr>
            <a:xfrm>
              <a:off x="5967055" y="1238430"/>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p:cNvSpPr/>
            <p:nvPr/>
          </p:nvSpPr>
          <p:spPr>
            <a:xfrm>
              <a:off x="177973" y="1193803"/>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49"/>
            <p:cNvSpPr/>
            <p:nvPr/>
          </p:nvSpPr>
          <p:spPr>
            <a:xfrm>
              <a:off x="355773" y="642584"/>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50"/>
            <p:cNvSpPr/>
            <p:nvPr/>
          </p:nvSpPr>
          <p:spPr>
            <a:xfrm>
              <a:off x="5967055" y="642584"/>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a:off x="177973" y="597970"/>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20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52"/>
            <p:cNvSpPr/>
            <p:nvPr/>
          </p:nvSpPr>
          <p:spPr>
            <a:xfrm>
              <a:off x="355773" y="46739"/>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53"/>
            <p:cNvSpPr/>
            <p:nvPr/>
          </p:nvSpPr>
          <p:spPr>
            <a:xfrm>
              <a:off x="5967055" y="46739"/>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p:cNvSpPr/>
            <p:nvPr/>
          </p:nvSpPr>
          <p:spPr>
            <a:xfrm>
              <a:off x="177973" y="2124"/>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25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55"/>
            <p:cNvSpPr/>
            <p:nvPr/>
          </p:nvSpPr>
          <p:spPr>
            <a:xfrm>
              <a:off x="355773" y="46739"/>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56"/>
            <p:cNvSpPr/>
            <p:nvPr/>
          </p:nvSpPr>
          <p:spPr>
            <a:xfrm>
              <a:off x="355773" y="3028066"/>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Shape 57"/>
            <p:cNvSpPr/>
            <p:nvPr/>
          </p:nvSpPr>
          <p:spPr>
            <a:xfrm>
              <a:off x="6023150"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7" name="Shape 58"/>
            <p:cNvSpPr/>
            <p:nvPr/>
          </p:nvSpPr>
          <p:spPr>
            <a:xfrm>
              <a:off x="355773"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60"/>
            <p:cNvSpPr/>
            <p:nvPr/>
          </p:nvSpPr>
          <p:spPr>
            <a:xfrm>
              <a:off x="625648" y="550510"/>
              <a:ext cx="4647136" cy="2174875"/>
            </a:xfrm>
            <a:custGeom>
              <a:avLst/>
              <a:gdLst/>
              <a:ahLst/>
              <a:cxnLst/>
              <a:rect l="0" t="0" r="0" b="0"/>
              <a:pathLst>
                <a:path w="4647136" h="2174875">
                  <a:moveTo>
                    <a:pt x="0" y="1485900"/>
                  </a:moveTo>
                  <a:lnTo>
                    <a:pt x="107953" y="1187450"/>
                  </a:lnTo>
                  <a:lnTo>
                    <a:pt x="215903" y="661454"/>
                  </a:lnTo>
                  <a:lnTo>
                    <a:pt x="323853" y="867829"/>
                  </a:lnTo>
                  <a:lnTo>
                    <a:pt x="432857" y="844550"/>
                  </a:lnTo>
                  <a:lnTo>
                    <a:pt x="540807" y="567271"/>
                  </a:lnTo>
                  <a:lnTo>
                    <a:pt x="648757" y="662521"/>
                  </a:lnTo>
                  <a:lnTo>
                    <a:pt x="756707" y="370421"/>
                  </a:lnTo>
                  <a:lnTo>
                    <a:pt x="864657" y="563029"/>
                  </a:lnTo>
                  <a:lnTo>
                    <a:pt x="972607" y="539750"/>
                  </a:lnTo>
                  <a:lnTo>
                    <a:pt x="1080557" y="239179"/>
                  </a:lnTo>
                  <a:lnTo>
                    <a:pt x="1188507" y="373596"/>
                  </a:lnTo>
                  <a:lnTo>
                    <a:pt x="1297511" y="100546"/>
                  </a:lnTo>
                  <a:lnTo>
                    <a:pt x="1405461" y="17996"/>
                  </a:lnTo>
                  <a:lnTo>
                    <a:pt x="1513411" y="142875"/>
                  </a:lnTo>
                  <a:lnTo>
                    <a:pt x="1621361" y="222250"/>
                  </a:lnTo>
                  <a:lnTo>
                    <a:pt x="1729311" y="388404"/>
                  </a:lnTo>
                  <a:lnTo>
                    <a:pt x="1837261" y="382054"/>
                  </a:lnTo>
                  <a:lnTo>
                    <a:pt x="1945211" y="187325"/>
                  </a:lnTo>
                  <a:lnTo>
                    <a:pt x="2053161" y="0"/>
                  </a:lnTo>
                  <a:lnTo>
                    <a:pt x="2161111" y="31750"/>
                  </a:lnTo>
                  <a:lnTo>
                    <a:pt x="2270127" y="103721"/>
                  </a:lnTo>
                  <a:lnTo>
                    <a:pt x="2378077" y="162979"/>
                  </a:lnTo>
                  <a:lnTo>
                    <a:pt x="2486027" y="205321"/>
                  </a:lnTo>
                  <a:lnTo>
                    <a:pt x="2593977" y="411696"/>
                  </a:lnTo>
                  <a:lnTo>
                    <a:pt x="2701927" y="760946"/>
                  </a:lnTo>
                  <a:lnTo>
                    <a:pt x="2809877" y="730250"/>
                  </a:lnTo>
                  <a:lnTo>
                    <a:pt x="2917827" y="1647825"/>
                  </a:lnTo>
                  <a:lnTo>
                    <a:pt x="3025777" y="1370546"/>
                  </a:lnTo>
                  <a:lnTo>
                    <a:pt x="3134781" y="1792818"/>
                  </a:lnTo>
                  <a:lnTo>
                    <a:pt x="3242731" y="1928281"/>
                  </a:lnTo>
                  <a:lnTo>
                    <a:pt x="3350682" y="2035175"/>
                  </a:lnTo>
                  <a:lnTo>
                    <a:pt x="3458632" y="2127250"/>
                  </a:lnTo>
                  <a:lnTo>
                    <a:pt x="3566582" y="2020356"/>
                  </a:lnTo>
                  <a:lnTo>
                    <a:pt x="3674532" y="1806575"/>
                  </a:lnTo>
                  <a:lnTo>
                    <a:pt x="3782482" y="1673225"/>
                  </a:lnTo>
                  <a:lnTo>
                    <a:pt x="3890432" y="1979081"/>
                  </a:lnTo>
                  <a:lnTo>
                    <a:pt x="3999436" y="1265771"/>
                  </a:lnTo>
                  <a:lnTo>
                    <a:pt x="4107386" y="2105025"/>
                  </a:lnTo>
                  <a:lnTo>
                    <a:pt x="4215336" y="2174875"/>
                  </a:lnTo>
                  <a:lnTo>
                    <a:pt x="4323286" y="1991781"/>
                  </a:lnTo>
                  <a:lnTo>
                    <a:pt x="4431236" y="2117725"/>
                  </a:lnTo>
                  <a:lnTo>
                    <a:pt x="4539186" y="1942043"/>
                  </a:lnTo>
                  <a:lnTo>
                    <a:pt x="4647136" y="2110318"/>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59" name="Shape 61"/>
            <p:cNvSpPr/>
            <p:nvPr/>
          </p:nvSpPr>
          <p:spPr>
            <a:xfrm>
              <a:off x="625648" y="363185"/>
              <a:ext cx="4647136" cy="2531532"/>
            </a:xfrm>
            <a:custGeom>
              <a:avLst/>
              <a:gdLst/>
              <a:ahLst/>
              <a:cxnLst/>
              <a:rect l="0" t="0" r="0" b="0"/>
              <a:pathLst>
                <a:path w="4647136" h="2531532">
                  <a:moveTo>
                    <a:pt x="0" y="2319868"/>
                  </a:moveTo>
                  <a:lnTo>
                    <a:pt x="107953" y="2531532"/>
                  </a:lnTo>
                  <a:lnTo>
                    <a:pt x="215903" y="2325157"/>
                  </a:lnTo>
                  <a:lnTo>
                    <a:pt x="323853" y="2233081"/>
                  </a:lnTo>
                  <a:lnTo>
                    <a:pt x="432857" y="2243668"/>
                  </a:lnTo>
                  <a:lnTo>
                    <a:pt x="540807" y="2371725"/>
                  </a:lnTo>
                  <a:lnTo>
                    <a:pt x="648757" y="2234143"/>
                  </a:lnTo>
                  <a:lnTo>
                    <a:pt x="756707" y="2142068"/>
                  </a:lnTo>
                  <a:lnTo>
                    <a:pt x="864657" y="2350556"/>
                  </a:lnTo>
                  <a:lnTo>
                    <a:pt x="972607" y="2194981"/>
                  </a:lnTo>
                  <a:lnTo>
                    <a:pt x="1080557" y="2455332"/>
                  </a:lnTo>
                  <a:lnTo>
                    <a:pt x="1188507" y="2228850"/>
                  </a:lnTo>
                  <a:lnTo>
                    <a:pt x="1297511" y="2326218"/>
                  </a:lnTo>
                  <a:lnTo>
                    <a:pt x="1405461" y="2125131"/>
                  </a:lnTo>
                  <a:lnTo>
                    <a:pt x="1513411" y="2235200"/>
                  </a:lnTo>
                  <a:lnTo>
                    <a:pt x="1621361" y="2447925"/>
                  </a:lnTo>
                  <a:lnTo>
                    <a:pt x="1729311" y="2420407"/>
                  </a:lnTo>
                  <a:lnTo>
                    <a:pt x="1837261" y="2205568"/>
                  </a:lnTo>
                  <a:lnTo>
                    <a:pt x="1945211" y="2120900"/>
                  </a:lnTo>
                  <a:lnTo>
                    <a:pt x="2053161" y="2468032"/>
                  </a:lnTo>
                  <a:lnTo>
                    <a:pt x="2161111" y="2250018"/>
                  </a:lnTo>
                  <a:lnTo>
                    <a:pt x="2270127" y="1739900"/>
                  </a:lnTo>
                  <a:lnTo>
                    <a:pt x="2378077" y="2180168"/>
                  </a:lnTo>
                  <a:lnTo>
                    <a:pt x="2486027" y="1927225"/>
                  </a:lnTo>
                  <a:lnTo>
                    <a:pt x="2593977" y="2063750"/>
                  </a:lnTo>
                  <a:lnTo>
                    <a:pt x="2701927" y="1817157"/>
                  </a:lnTo>
                  <a:lnTo>
                    <a:pt x="2809877" y="1527175"/>
                  </a:lnTo>
                  <a:lnTo>
                    <a:pt x="2917827" y="324904"/>
                  </a:lnTo>
                  <a:lnTo>
                    <a:pt x="3025777" y="458254"/>
                  </a:lnTo>
                  <a:lnTo>
                    <a:pt x="3134781" y="212725"/>
                  </a:lnTo>
                  <a:lnTo>
                    <a:pt x="3242731" y="107950"/>
                  </a:lnTo>
                  <a:lnTo>
                    <a:pt x="3350682" y="190500"/>
                  </a:lnTo>
                  <a:lnTo>
                    <a:pt x="3458632" y="231775"/>
                  </a:lnTo>
                  <a:lnTo>
                    <a:pt x="3566582" y="172504"/>
                  </a:lnTo>
                  <a:lnTo>
                    <a:pt x="3674532" y="388404"/>
                  </a:lnTo>
                  <a:lnTo>
                    <a:pt x="3782482" y="0"/>
                  </a:lnTo>
                  <a:lnTo>
                    <a:pt x="3890432" y="416979"/>
                  </a:lnTo>
                  <a:lnTo>
                    <a:pt x="3999436" y="359829"/>
                  </a:lnTo>
                  <a:lnTo>
                    <a:pt x="4107386" y="565150"/>
                  </a:lnTo>
                  <a:lnTo>
                    <a:pt x="4215336" y="536575"/>
                  </a:lnTo>
                  <a:lnTo>
                    <a:pt x="4323286" y="642404"/>
                  </a:lnTo>
                  <a:lnTo>
                    <a:pt x="4431236" y="850900"/>
                  </a:lnTo>
                  <a:lnTo>
                    <a:pt x="4539186" y="613829"/>
                  </a:lnTo>
                  <a:lnTo>
                    <a:pt x="4647136" y="64770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1" name="Rectangle 60"/>
            <p:cNvSpPr/>
            <p:nvPr/>
          </p:nvSpPr>
          <p:spPr>
            <a:xfrm>
              <a:off x="2850503" y="3241679"/>
              <a:ext cx="773855" cy="24993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Time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2" name="Rectangle 61"/>
            <p:cNvSpPr/>
            <p:nvPr/>
          </p:nvSpPr>
          <p:spPr>
            <a:xfrm rot="16200001">
              <a:off x="-648871" y="1163567"/>
              <a:ext cx="1418171" cy="19205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latin typeface="Arial" panose="020B0604020202020204" pitchFamily="34" charset="0"/>
                  <a:ea typeface="Arial" panose="020B0604020202020204" pitchFamily="34" charset="0"/>
                  <a:cs typeface="Calibri" panose="020F0502020204030204" pitchFamily="34" charset="0"/>
                </a:rPr>
                <a:t>V</a:t>
              </a: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elocity  (pixel/s</a:t>
              </a:r>
              <a:r>
                <a:rPr lang="zh-CN" alt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3" name="Rectangle 62"/>
            <p:cNvSpPr/>
            <p:nvPr/>
          </p:nvSpPr>
          <p:spPr>
            <a:xfrm>
              <a:off x="337779" y="2982392"/>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4" name="Rectangle 63"/>
            <p:cNvSpPr/>
            <p:nvPr/>
          </p:nvSpPr>
          <p:spPr>
            <a:xfrm>
              <a:off x="6007275" y="0"/>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Shape 68"/>
            <p:cNvSpPr/>
            <p:nvPr/>
          </p:nvSpPr>
          <p:spPr>
            <a:xfrm>
              <a:off x="4591225" y="110239"/>
              <a:ext cx="1369479" cy="508000"/>
            </a:xfrm>
            <a:custGeom>
              <a:avLst/>
              <a:gdLst/>
              <a:ahLst/>
              <a:cxnLst/>
              <a:rect l="0" t="0" r="0" b="0"/>
              <a:pathLst>
                <a:path w="1369479" h="508000">
                  <a:moveTo>
                    <a:pt x="0" y="508000"/>
                  </a:moveTo>
                  <a:lnTo>
                    <a:pt x="0" y="0"/>
                  </a:lnTo>
                  <a:lnTo>
                    <a:pt x="1369479" y="0"/>
                  </a:lnTo>
                  <a:lnTo>
                    <a:pt x="1369479" y="508000"/>
                  </a:lnTo>
                  <a:lnTo>
                    <a:pt x="0" y="508000"/>
                  </a:lnTo>
                </a:path>
              </a:pathLst>
            </a:custGeom>
            <a:ln w="635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67" name="Shape 69"/>
            <p:cNvSpPr/>
            <p:nvPr/>
          </p:nvSpPr>
          <p:spPr>
            <a:xfrm>
              <a:off x="4591225" y="110239"/>
              <a:ext cx="1369479" cy="0"/>
            </a:xfrm>
            <a:custGeom>
              <a:avLst/>
              <a:gdLst/>
              <a:ahLst/>
              <a:cxnLst/>
              <a:rect l="0" t="0" r="0" b="0"/>
              <a:pathLst>
                <a:path w="1369479">
                  <a:moveTo>
                    <a:pt x="0" y="0"/>
                  </a:moveTo>
                  <a:lnTo>
                    <a:pt x="1369479"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8" name="Shape 70"/>
            <p:cNvSpPr/>
            <p:nvPr/>
          </p:nvSpPr>
          <p:spPr>
            <a:xfrm>
              <a:off x="4591225" y="618239"/>
              <a:ext cx="1369479" cy="0"/>
            </a:xfrm>
            <a:custGeom>
              <a:avLst/>
              <a:gdLst/>
              <a:ahLst/>
              <a:cxnLst/>
              <a:rect l="0" t="0" r="0" b="0"/>
              <a:pathLst>
                <a:path w="1369479">
                  <a:moveTo>
                    <a:pt x="0" y="0"/>
                  </a:moveTo>
                  <a:lnTo>
                    <a:pt x="1369479"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9" name="Shape 71"/>
            <p:cNvSpPr/>
            <p:nvPr/>
          </p:nvSpPr>
          <p:spPr>
            <a:xfrm>
              <a:off x="5960705"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72"/>
            <p:cNvSpPr/>
            <p:nvPr/>
          </p:nvSpPr>
          <p:spPr>
            <a:xfrm>
              <a:off x="4591225"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1" name="Shape 73"/>
            <p:cNvSpPr/>
            <p:nvPr/>
          </p:nvSpPr>
          <p:spPr>
            <a:xfrm>
              <a:off x="4591225" y="618239"/>
              <a:ext cx="1369479" cy="0"/>
            </a:xfrm>
            <a:custGeom>
              <a:avLst/>
              <a:gdLst/>
              <a:ahLst/>
              <a:cxnLst/>
              <a:rect l="0" t="0" r="0" b="0"/>
              <a:pathLst>
                <a:path w="1369479">
                  <a:moveTo>
                    <a:pt x="0" y="0"/>
                  </a:moveTo>
                  <a:lnTo>
                    <a:pt x="1369479"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2" name="Shape 74"/>
            <p:cNvSpPr/>
            <p:nvPr/>
          </p:nvSpPr>
          <p:spPr>
            <a:xfrm>
              <a:off x="4591225"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Shape 75"/>
            <p:cNvSpPr/>
            <p:nvPr/>
          </p:nvSpPr>
          <p:spPr>
            <a:xfrm>
              <a:off x="4591225" y="110239"/>
              <a:ext cx="1369479" cy="0"/>
            </a:xfrm>
            <a:custGeom>
              <a:avLst/>
              <a:gdLst/>
              <a:ahLst/>
              <a:cxnLst/>
              <a:rect l="0" t="0" r="0" b="0"/>
              <a:pathLst>
                <a:path w="1369479">
                  <a:moveTo>
                    <a:pt x="0" y="0"/>
                  </a:moveTo>
                  <a:lnTo>
                    <a:pt x="1369479"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Shape 76"/>
            <p:cNvSpPr/>
            <p:nvPr/>
          </p:nvSpPr>
          <p:spPr>
            <a:xfrm>
              <a:off x="4591225" y="618239"/>
              <a:ext cx="1369479" cy="0"/>
            </a:xfrm>
            <a:custGeom>
              <a:avLst/>
              <a:gdLst/>
              <a:ahLst/>
              <a:cxnLst/>
              <a:rect l="0" t="0" r="0" b="0"/>
              <a:pathLst>
                <a:path w="1369479">
                  <a:moveTo>
                    <a:pt x="0" y="0"/>
                  </a:moveTo>
                  <a:lnTo>
                    <a:pt x="1369479"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Shape 77"/>
            <p:cNvSpPr/>
            <p:nvPr/>
          </p:nvSpPr>
          <p:spPr>
            <a:xfrm>
              <a:off x="5960705"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6" name="Shape 78"/>
            <p:cNvSpPr/>
            <p:nvPr/>
          </p:nvSpPr>
          <p:spPr>
            <a:xfrm>
              <a:off x="4591225"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7" name="Rectangle 76"/>
            <p:cNvSpPr/>
            <p:nvPr/>
          </p:nvSpPr>
          <p:spPr>
            <a:xfrm>
              <a:off x="5089700" y="138337"/>
              <a:ext cx="1042006"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velocity of red</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8" name="Shape 81"/>
            <p:cNvSpPr/>
            <p:nvPr/>
          </p:nvSpPr>
          <p:spPr>
            <a:xfrm>
              <a:off x="4667425" y="207610"/>
              <a:ext cx="383108" cy="0"/>
            </a:xfrm>
            <a:custGeom>
              <a:avLst/>
              <a:gdLst/>
              <a:ahLst/>
              <a:cxnLst/>
              <a:rect l="0" t="0" r="0" b="0"/>
              <a:pathLst>
                <a:path w="383108">
                  <a:moveTo>
                    <a:pt x="0" y="0"/>
                  </a:moveTo>
                  <a:lnTo>
                    <a:pt x="383108"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79" name="Rectangle 78"/>
            <p:cNvSpPr/>
            <p:nvPr/>
          </p:nvSpPr>
          <p:spPr>
            <a:xfrm>
              <a:off x="5089700" y="301413"/>
              <a:ext cx="1117171"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velocity of blue</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0" name="Shape 84"/>
            <p:cNvSpPr/>
            <p:nvPr/>
          </p:nvSpPr>
          <p:spPr>
            <a:xfrm>
              <a:off x="4667425" y="364239"/>
              <a:ext cx="383108" cy="0"/>
            </a:xfrm>
            <a:custGeom>
              <a:avLst/>
              <a:gdLst/>
              <a:ahLst/>
              <a:cxnLst/>
              <a:rect l="0" t="0" r="0" b="0"/>
              <a:pathLst>
                <a:path w="383108">
                  <a:moveTo>
                    <a:pt x="0" y="0"/>
                  </a:moveTo>
                  <a:lnTo>
                    <a:pt x="383108"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1" name="Rectangle 80"/>
            <p:cNvSpPr/>
            <p:nvPr/>
          </p:nvSpPr>
          <p:spPr>
            <a:xfrm>
              <a:off x="5089700" y="449465"/>
              <a:ext cx="91042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time </a:t>
              </a: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for </a:t>
              </a: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’Go’</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cxnSp>
        <p:nvCxnSpPr>
          <p:cNvPr id="83" name="Straight Connector 82"/>
          <p:cNvCxnSpPr/>
          <p:nvPr/>
        </p:nvCxnSpPr>
        <p:spPr>
          <a:xfrm flipH="1">
            <a:off x="5569122" y="1178103"/>
            <a:ext cx="9875" cy="353117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7260927" y="1722675"/>
            <a:ext cx="487655" cy="90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83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920682" y="1662747"/>
            <a:ext cx="6350635" cy="3615774"/>
            <a:chOff x="0" y="0"/>
            <a:chExt cx="6351212" cy="3615774"/>
          </a:xfrm>
        </p:grpSpPr>
        <p:sp>
          <p:nvSpPr>
            <p:cNvPr id="6" name="Shape 7"/>
            <p:cNvSpPr/>
            <p:nvPr/>
          </p:nvSpPr>
          <p:spPr>
            <a:xfrm>
              <a:off x="506867" y="44615"/>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8"/>
            <p:cNvSpPr/>
            <p:nvPr/>
          </p:nvSpPr>
          <p:spPr>
            <a:xfrm>
              <a:off x="506867" y="3025943"/>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9"/>
            <p:cNvSpPr/>
            <p:nvPr/>
          </p:nvSpPr>
          <p:spPr>
            <a:xfrm>
              <a:off x="6174245"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0"/>
            <p:cNvSpPr/>
            <p:nvPr/>
          </p:nvSpPr>
          <p:spPr>
            <a:xfrm>
              <a:off x="506867"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1"/>
            <p:cNvSpPr/>
            <p:nvPr/>
          </p:nvSpPr>
          <p:spPr>
            <a:xfrm>
              <a:off x="506867" y="3025943"/>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2"/>
            <p:cNvSpPr/>
            <p:nvPr/>
          </p:nvSpPr>
          <p:spPr>
            <a:xfrm>
              <a:off x="506867"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3"/>
            <p:cNvSpPr/>
            <p:nvPr/>
          </p:nvSpPr>
          <p:spPr>
            <a:xfrm>
              <a:off x="506867"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4"/>
            <p:cNvSpPr/>
            <p:nvPr/>
          </p:nvSpPr>
          <p:spPr>
            <a:xfrm>
              <a:off x="506867"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p:cNvSpPr/>
            <p:nvPr/>
          </p:nvSpPr>
          <p:spPr>
            <a:xfrm>
              <a:off x="401030"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480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Shape 16"/>
            <p:cNvSpPr/>
            <p:nvPr/>
          </p:nvSpPr>
          <p:spPr>
            <a:xfrm>
              <a:off x="131649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7"/>
            <p:cNvSpPr/>
            <p:nvPr/>
          </p:nvSpPr>
          <p:spPr>
            <a:xfrm>
              <a:off x="131649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Rectangle 16"/>
            <p:cNvSpPr/>
            <p:nvPr/>
          </p:nvSpPr>
          <p:spPr>
            <a:xfrm>
              <a:off x="1210653"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490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Shape 19"/>
            <p:cNvSpPr/>
            <p:nvPr/>
          </p:nvSpPr>
          <p:spPr>
            <a:xfrm>
              <a:off x="212612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20"/>
            <p:cNvSpPr/>
            <p:nvPr/>
          </p:nvSpPr>
          <p:spPr>
            <a:xfrm>
              <a:off x="212612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a:off x="2020278"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500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Shape 22"/>
            <p:cNvSpPr/>
            <p:nvPr/>
          </p:nvSpPr>
          <p:spPr>
            <a:xfrm>
              <a:off x="293574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3"/>
            <p:cNvSpPr/>
            <p:nvPr/>
          </p:nvSpPr>
          <p:spPr>
            <a:xfrm>
              <a:off x="293574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p:cNvSpPr/>
            <p:nvPr/>
          </p:nvSpPr>
          <p:spPr>
            <a:xfrm>
              <a:off x="2829903"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510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Shape 25"/>
            <p:cNvSpPr/>
            <p:nvPr/>
          </p:nvSpPr>
          <p:spPr>
            <a:xfrm>
              <a:off x="374537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26"/>
            <p:cNvSpPr/>
            <p:nvPr/>
          </p:nvSpPr>
          <p:spPr>
            <a:xfrm>
              <a:off x="374537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Rectangle 25"/>
            <p:cNvSpPr/>
            <p:nvPr/>
          </p:nvSpPr>
          <p:spPr>
            <a:xfrm>
              <a:off x="3639528"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520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Shape 28"/>
            <p:cNvSpPr/>
            <p:nvPr/>
          </p:nvSpPr>
          <p:spPr>
            <a:xfrm>
              <a:off x="455499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9"/>
            <p:cNvSpPr/>
            <p:nvPr/>
          </p:nvSpPr>
          <p:spPr>
            <a:xfrm>
              <a:off x="455499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a:off x="4449153"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530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31"/>
            <p:cNvSpPr/>
            <p:nvPr/>
          </p:nvSpPr>
          <p:spPr>
            <a:xfrm>
              <a:off x="536462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32"/>
            <p:cNvSpPr/>
            <p:nvPr/>
          </p:nvSpPr>
          <p:spPr>
            <a:xfrm>
              <a:off x="536462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a:off x="5258778"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540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34"/>
            <p:cNvSpPr/>
            <p:nvPr/>
          </p:nvSpPr>
          <p:spPr>
            <a:xfrm>
              <a:off x="6175299"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35"/>
            <p:cNvSpPr/>
            <p:nvPr/>
          </p:nvSpPr>
          <p:spPr>
            <a:xfrm>
              <a:off x="6175299"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a:off x="6069470"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550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37"/>
            <p:cNvSpPr/>
            <p:nvPr/>
          </p:nvSpPr>
          <p:spPr>
            <a:xfrm>
              <a:off x="506867" y="30259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38"/>
            <p:cNvSpPr/>
            <p:nvPr/>
          </p:nvSpPr>
          <p:spPr>
            <a:xfrm>
              <a:off x="6118149" y="30259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a:off x="399974" y="2981325"/>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40"/>
            <p:cNvSpPr/>
            <p:nvPr/>
          </p:nvSpPr>
          <p:spPr>
            <a:xfrm>
              <a:off x="506867" y="265235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41"/>
            <p:cNvSpPr/>
            <p:nvPr/>
          </p:nvSpPr>
          <p:spPr>
            <a:xfrm>
              <a:off x="6118149" y="265235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223230" y="2607732"/>
              <a:ext cx="32869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1.05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43"/>
            <p:cNvSpPr/>
            <p:nvPr/>
          </p:nvSpPr>
          <p:spPr>
            <a:xfrm>
              <a:off x="506867" y="2279818"/>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44"/>
            <p:cNvSpPr/>
            <p:nvPr/>
          </p:nvSpPr>
          <p:spPr>
            <a:xfrm>
              <a:off x="6118149" y="2279818"/>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294142" y="2235200"/>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46"/>
            <p:cNvSpPr/>
            <p:nvPr/>
          </p:nvSpPr>
          <p:spPr>
            <a:xfrm>
              <a:off x="506867" y="1907286"/>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47"/>
            <p:cNvSpPr/>
            <p:nvPr/>
          </p:nvSpPr>
          <p:spPr>
            <a:xfrm>
              <a:off x="6118149" y="1907286"/>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p:cNvSpPr/>
            <p:nvPr/>
          </p:nvSpPr>
          <p:spPr>
            <a:xfrm>
              <a:off x="223230" y="1862671"/>
              <a:ext cx="32869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1.15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49"/>
            <p:cNvSpPr/>
            <p:nvPr/>
          </p:nvSpPr>
          <p:spPr>
            <a:xfrm>
              <a:off x="506867" y="153475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50"/>
            <p:cNvSpPr/>
            <p:nvPr/>
          </p:nvSpPr>
          <p:spPr>
            <a:xfrm>
              <a:off x="6118149" y="153475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a:off x="294142" y="149012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52"/>
            <p:cNvSpPr/>
            <p:nvPr/>
          </p:nvSpPr>
          <p:spPr>
            <a:xfrm>
              <a:off x="506867" y="11622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53"/>
            <p:cNvSpPr/>
            <p:nvPr/>
          </p:nvSpPr>
          <p:spPr>
            <a:xfrm>
              <a:off x="6118149" y="11622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p:cNvSpPr/>
            <p:nvPr/>
          </p:nvSpPr>
          <p:spPr>
            <a:xfrm>
              <a:off x="223230" y="1117600"/>
              <a:ext cx="32869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1.25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55"/>
            <p:cNvSpPr/>
            <p:nvPr/>
          </p:nvSpPr>
          <p:spPr>
            <a:xfrm>
              <a:off x="506867" y="789686"/>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56"/>
            <p:cNvSpPr/>
            <p:nvPr/>
          </p:nvSpPr>
          <p:spPr>
            <a:xfrm>
              <a:off x="6118149" y="789686"/>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a:off x="294142" y="745071"/>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Shape 58"/>
            <p:cNvSpPr/>
            <p:nvPr/>
          </p:nvSpPr>
          <p:spPr>
            <a:xfrm>
              <a:off x="506867" y="41715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59"/>
            <p:cNvSpPr/>
            <p:nvPr/>
          </p:nvSpPr>
          <p:spPr>
            <a:xfrm>
              <a:off x="6118149" y="41715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Rectangle 58"/>
            <p:cNvSpPr/>
            <p:nvPr/>
          </p:nvSpPr>
          <p:spPr>
            <a:xfrm>
              <a:off x="223230" y="372529"/>
              <a:ext cx="32869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1.35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0" name="Shape 61"/>
            <p:cNvSpPr/>
            <p:nvPr/>
          </p:nvSpPr>
          <p:spPr>
            <a:xfrm>
              <a:off x="506867" y="446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Shape 62"/>
            <p:cNvSpPr/>
            <p:nvPr/>
          </p:nvSpPr>
          <p:spPr>
            <a:xfrm>
              <a:off x="6118149" y="446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2" name="Rectangle 61"/>
            <p:cNvSpPr/>
            <p:nvPr/>
          </p:nvSpPr>
          <p:spPr>
            <a:xfrm>
              <a:off x="294142" y="0"/>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3" name="Shape 64"/>
            <p:cNvSpPr/>
            <p:nvPr/>
          </p:nvSpPr>
          <p:spPr>
            <a:xfrm>
              <a:off x="506867" y="44615"/>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65"/>
            <p:cNvSpPr/>
            <p:nvPr/>
          </p:nvSpPr>
          <p:spPr>
            <a:xfrm>
              <a:off x="506867" y="3025943"/>
              <a:ext cx="5667378" cy="0"/>
            </a:xfrm>
            <a:custGeom>
              <a:avLst/>
              <a:gdLst/>
              <a:ahLst/>
              <a:cxnLst/>
              <a:rect l="0" t="0" r="0" b="0"/>
              <a:pathLst>
                <a:path w="5667378">
                  <a:moveTo>
                    <a:pt x="0" y="0"/>
                  </a:moveTo>
                  <a:lnTo>
                    <a:pt x="566737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5" name="Shape 66"/>
            <p:cNvSpPr/>
            <p:nvPr/>
          </p:nvSpPr>
          <p:spPr>
            <a:xfrm>
              <a:off x="6174245"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6" name="Shape 67"/>
            <p:cNvSpPr/>
            <p:nvPr/>
          </p:nvSpPr>
          <p:spPr>
            <a:xfrm>
              <a:off x="506867"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7" name="Shape 69"/>
            <p:cNvSpPr/>
            <p:nvPr/>
          </p:nvSpPr>
          <p:spPr>
            <a:xfrm>
              <a:off x="910095" y="1465961"/>
              <a:ext cx="4539183" cy="1090081"/>
            </a:xfrm>
            <a:custGeom>
              <a:avLst/>
              <a:gdLst/>
              <a:ahLst/>
              <a:cxnLst/>
              <a:rect l="0" t="0" r="0" b="0"/>
              <a:pathLst>
                <a:path w="4539183" h="1090081">
                  <a:moveTo>
                    <a:pt x="0" y="59271"/>
                  </a:moveTo>
                  <a:lnTo>
                    <a:pt x="107950" y="0"/>
                  </a:lnTo>
                  <a:lnTo>
                    <a:pt x="215900" y="328079"/>
                  </a:lnTo>
                  <a:lnTo>
                    <a:pt x="323850" y="442379"/>
                  </a:lnTo>
                  <a:lnTo>
                    <a:pt x="431800" y="457200"/>
                  </a:lnTo>
                  <a:lnTo>
                    <a:pt x="540804" y="579971"/>
                  </a:lnTo>
                  <a:lnTo>
                    <a:pt x="648754" y="565150"/>
                  </a:lnTo>
                  <a:lnTo>
                    <a:pt x="756704" y="578904"/>
                  </a:lnTo>
                  <a:lnTo>
                    <a:pt x="864654" y="432854"/>
                  </a:lnTo>
                  <a:lnTo>
                    <a:pt x="972604" y="304800"/>
                  </a:lnTo>
                  <a:lnTo>
                    <a:pt x="1080554" y="201079"/>
                  </a:lnTo>
                  <a:lnTo>
                    <a:pt x="1188504" y="143929"/>
                  </a:lnTo>
                  <a:lnTo>
                    <a:pt x="1296454" y="450850"/>
                  </a:lnTo>
                  <a:lnTo>
                    <a:pt x="1404404" y="496354"/>
                  </a:lnTo>
                  <a:lnTo>
                    <a:pt x="1513408" y="737657"/>
                  </a:lnTo>
                  <a:lnTo>
                    <a:pt x="1621358" y="800100"/>
                  </a:lnTo>
                  <a:lnTo>
                    <a:pt x="1729308" y="915456"/>
                  </a:lnTo>
                  <a:lnTo>
                    <a:pt x="1837258" y="641350"/>
                  </a:lnTo>
                  <a:lnTo>
                    <a:pt x="1945208" y="584200"/>
                  </a:lnTo>
                  <a:lnTo>
                    <a:pt x="2053158" y="542925"/>
                  </a:lnTo>
                  <a:lnTo>
                    <a:pt x="2161108" y="531279"/>
                  </a:lnTo>
                  <a:lnTo>
                    <a:pt x="2269058" y="787400"/>
                  </a:lnTo>
                  <a:lnTo>
                    <a:pt x="2378075" y="697443"/>
                  </a:lnTo>
                  <a:lnTo>
                    <a:pt x="2486025" y="631825"/>
                  </a:lnTo>
                  <a:lnTo>
                    <a:pt x="2593975" y="411696"/>
                  </a:lnTo>
                  <a:lnTo>
                    <a:pt x="2701925" y="631825"/>
                  </a:lnTo>
                  <a:lnTo>
                    <a:pt x="2809875" y="1001181"/>
                  </a:lnTo>
                  <a:lnTo>
                    <a:pt x="2917825" y="1090081"/>
                  </a:lnTo>
                  <a:lnTo>
                    <a:pt x="3025775" y="1061506"/>
                  </a:lnTo>
                  <a:lnTo>
                    <a:pt x="3133725" y="792693"/>
                  </a:lnTo>
                  <a:lnTo>
                    <a:pt x="3242729" y="942975"/>
                  </a:lnTo>
                  <a:lnTo>
                    <a:pt x="3350679" y="905931"/>
                  </a:lnTo>
                  <a:lnTo>
                    <a:pt x="3458629" y="941918"/>
                  </a:lnTo>
                  <a:lnTo>
                    <a:pt x="3566579" y="908050"/>
                  </a:lnTo>
                  <a:lnTo>
                    <a:pt x="3674529" y="845606"/>
                  </a:lnTo>
                  <a:lnTo>
                    <a:pt x="3782479" y="851956"/>
                  </a:lnTo>
                  <a:lnTo>
                    <a:pt x="3890429" y="829731"/>
                  </a:lnTo>
                  <a:lnTo>
                    <a:pt x="3998379" y="1068918"/>
                  </a:lnTo>
                  <a:lnTo>
                    <a:pt x="4107383" y="903818"/>
                  </a:lnTo>
                  <a:lnTo>
                    <a:pt x="4215333" y="1012825"/>
                  </a:lnTo>
                  <a:lnTo>
                    <a:pt x="4323283" y="960968"/>
                  </a:lnTo>
                  <a:lnTo>
                    <a:pt x="4431233" y="894293"/>
                  </a:lnTo>
                  <a:lnTo>
                    <a:pt x="4539183" y="99060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68" name="Shape 70"/>
            <p:cNvSpPr/>
            <p:nvPr/>
          </p:nvSpPr>
          <p:spPr>
            <a:xfrm>
              <a:off x="910095" y="1854365"/>
              <a:ext cx="4539183" cy="801164"/>
            </a:xfrm>
            <a:custGeom>
              <a:avLst/>
              <a:gdLst/>
              <a:ahLst/>
              <a:cxnLst/>
              <a:rect l="0" t="0" r="0" b="0"/>
              <a:pathLst>
                <a:path w="4539183" h="801164">
                  <a:moveTo>
                    <a:pt x="0" y="497421"/>
                  </a:moveTo>
                  <a:lnTo>
                    <a:pt x="107950" y="559864"/>
                  </a:lnTo>
                  <a:lnTo>
                    <a:pt x="215900" y="439214"/>
                  </a:lnTo>
                  <a:lnTo>
                    <a:pt x="323850" y="356664"/>
                  </a:lnTo>
                  <a:lnTo>
                    <a:pt x="431800" y="517527"/>
                  </a:lnTo>
                  <a:lnTo>
                    <a:pt x="540804" y="665696"/>
                  </a:lnTo>
                  <a:lnTo>
                    <a:pt x="648754" y="629714"/>
                  </a:lnTo>
                  <a:lnTo>
                    <a:pt x="756704" y="0"/>
                  </a:lnTo>
                  <a:lnTo>
                    <a:pt x="864654" y="578914"/>
                  </a:lnTo>
                  <a:lnTo>
                    <a:pt x="972604" y="420164"/>
                  </a:lnTo>
                  <a:lnTo>
                    <a:pt x="1080554" y="615952"/>
                  </a:lnTo>
                  <a:lnTo>
                    <a:pt x="1188504" y="660402"/>
                  </a:lnTo>
                  <a:lnTo>
                    <a:pt x="1296454" y="633946"/>
                  </a:lnTo>
                  <a:lnTo>
                    <a:pt x="1404404" y="610664"/>
                  </a:lnTo>
                  <a:lnTo>
                    <a:pt x="1513408" y="622302"/>
                  </a:lnTo>
                  <a:lnTo>
                    <a:pt x="1621358" y="531289"/>
                  </a:lnTo>
                  <a:lnTo>
                    <a:pt x="1729308" y="559864"/>
                  </a:lnTo>
                  <a:lnTo>
                    <a:pt x="1837258" y="493189"/>
                  </a:lnTo>
                  <a:lnTo>
                    <a:pt x="1945208" y="472021"/>
                  </a:lnTo>
                  <a:lnTo>
                    <a:pt x="2053158" y="335496"/>
                  </a:lnTo>
                  <a:lnTo>
                    <a:pt x="2161108" y="310096"/>
                  </a:lnTo>
                  <a:lnTo>
                    <a:pt x="2269058" y="331264"/>
                  </a:lnTo>
                  <a:lnTo>
                    <a:pt x="2378075" y="476252"/>
                  </a:lnTo>
                  <a:lnTo>
                    <a:pt x="2486025" y="443446"/>
                  </a:lnTo>
                  <a:lnTo>
                    <a:pt x="2593975" y="464614"/>
                  </a:lnTo>
                  <a:lnTo>
                    <a:pt x="2701925" y="408521"/>
                  </a:lnTo>
                  <a:lnTo>
                    <a:pt x="2809875" y="403228"/>
                  </a:lnTo>
                  <a:lnTo>
                    <a:pt x="2917825" y="447677"/>
                  </a:lnTo>
                  <a:lnTo>
                    <a:pt x="3025775" y="723902"/>
                  </a:lnTo>
                  <a:lnTo>
                    <a:pt x="3133725" y="735546"/>
                  </a:lnTo>
                  <a:lnTo>
                    <a:pt x="3242729" y="637121"/>
                  </a:lnTo>
                  <a:lnTo>
                    <a:pt x="3350679" y="695327"/>
                  </a:lnTo>
                  <a:lnTo>
                    <a:pt x="3458629" y="683689"/>
                  </a:lnTo>
                  <a:lnTo>
                    <a:pt x="3566579" y="716496"/>
                  </a:lnTo>
                  <a:lnTo>
                    <a:pt x="3674529" y="648764"/>
                  </a:lnTo>
                  <a:lnTo>
                    <a:pt x="3782479" y="636064"/>
                  </a:lnTo>
                  <a:lnTo>
                    <a:pt x="3890429" y="551396"/>
                  </a:lnTo>
                  <a:lnTo>
                    <a:pt x="3998379" y="591614"/>
                  </a:lnTo>
                  <a:lnTo>
                    <a:pt x="4107383" y="732371"/>
                  </a:lnTo>
                  <a:lnTo>
                    <a:pt x="4215333" y="728139"/>
                  </a:lnTo>
                  <a:lnTo>
                    <a:pt x="4323283" y="712264"/>
                  </a:lnTo>
                  <a:lnTo>
                    <a:pt x="4431233" y="801164"/>
                  </a:lnTo>
                  <a:lnTo>
                    <a:pt x="4539183" y="645589"/>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9" name="Shape 71"/>
            <p:cNvSpPr/>
            <p:nvPr/>
          </p:nvSpPr>
          <p:spPr>
            <a:xfrm>
              <a:off x="910095" y="453136"/>
              <a:ext cx="4539183" cy="2302931"/>
            </a:xfrm>
            <a:custGeom>
              <a:avLst/>
              <a:gdLst/>
              <a:ahLst/>
              <a:cxnLst/>
              <a:rect l="0" t="0" r="0" b="0"/>
              <a:pathLst>
                <a:path w="4539183" h="2302931">
                  <a:moveTo>
                    <a:pt x="0" y="508000"/>
                  </a:moveTo>
                  <a:lnTo>
                    <a:pt x="107950" y="844550"/>
                  </a:lnTo>
                  <a:lnTo>
                    <a:pt x="215900" y="766229"/>
                  </a:lnTo>
                  <a:lnTo>
                    <a:pt x="323850" y="611721"/>
                  </a:lnTo>
                  <a:lnTo>
                    <a:pt x="431800" y="745071"/>
                  </a:lnTo>
                  <a:lnTo>
                    <a:pt x="540804" y="893229"/>
                  </a:lnTo>
                  <a:lnTo>
                    <a:pt x="648754" y="796925"/>
                  </a:lnTo>
                  <a:lnTo>
                    <a:pt x="756704" y="472021"/>
                  </a:lnTo>
                  <a:lnTo>
                    <a:pt x="864654" y="0"/>
                  </a:lnTo>
                  <a:lnTo>
                    <a:pt x="972604" y="30696"/>
                  </a:lnTo>
                  <a:lnTo>
                    <a:pt x="1080554" y="483654"/>
                  </a:lnTo>
                  <a:lnTo>
                    <a:pt x="1188504" y="600075"/>
                  </a:lnTo>
                  <a:lnTo>
                    <a:pt x="1296454" y="889000"/>
                  </a:lnTo>
                  <a:lnTo>
                    <a:pt x="1404404" y="1008596"/>
                  </a:lnTo>
                  <a:lnTo>
                    <a:pt x="1513408" y="729196"/>
                  </a:lnTo>
                  <a:lnTo>
                    <a:pt x="1621358" y="543979"/>
                  </a:lnTo>
                  <a:lnTo>
                    <a:pt x="1729308" y="504825"/>
                  </a:lnTo>
                  <a:lnTo>
                    <a:pt x="1837258" y="903821"/>
                  </a:lnTo>
                  <a:lnTo>
                    <a:pt x="1945208" y="978954"/>
                  </a:lnTo>
                  <a:lnTo>
                    <a:pt x="2053158" y="940854"/>
                  </a:lnTo>
                  <a:lnTo>
                    <a:pt x="2161108" y="838200"/>
                  </a:lnTo>
                  <a:lnTo>
                    <a:pt x="2269058" y="1039279"/>
                  </a:lnTo>
                  <a:lnTo>
                    <a:pt x="2378075" y="915454"/>
                  </a:lnTo>
                  <a:lnTo>
                    <a:pt x="2486025" y="804329"/>
                  </a:lnTo>
                  <a:lnTo>
                    <a:pt x="2593975" y="1020229"/>
                  </a:lnTo>
                  <a:lnTo>
                    <a:pt x="2701925" y="1344079"/>
                  </a:lnTo>
                  <a:lnTo>
                    <a:pt x="2809875" y="1346200"/>
                  </a:lnTo>
                  <a:lnTo>
                    <a:pt x="2917825" y="1260475"/>
                  </a:lnTo>
                  <a:lnTo>
                    <a:pt x="3025775" y="1630896"/>
                  </a:lnTo>
                  <a:lnTo>
                    <a:pt x="3133725" y="1899706"/>
                  </a:lnTo>
                  <a:lnTo>
                    <a:pt x="3242729" y="1252004"/>
                  </a:lnTo>
                  <a:lnTo>
                    <a:pt x="3350679" y="1136650"/>
                  </a:lnTo>
                  <a:lnTo>
                    <a:pt x="3458629" y="2081743"/>
                  </a:lnTo>
                  <a:lnTo>
                    <a:pt x="3566579" y="1000125"/>
                  </a:lnTo>
                  <a:lnTo>
                    <a:pt x="3674529" y="1006475"/>
                  </a:lnTo>
                  <a:lnTo>
                    <a:pt x="3782479" y="1061504"/>
                  </a:lnTo>
                  <a:lnTo>
                    <a:pt x="3890429" y="1022350"/>
                  </a:lnTo>
                  <a:lnTo>
                    <a:pt x="3998379" y="1037171"/>
                  </a:lnTo>
                  <a:lnTo>
                    <a:pt x="4107383" y="2209800"/>
                  </a:lnTo>
                  <a:lnTo>
                    <a:pt x="4215333" y="2282825"/>
                  </a:lnTo>
                  <a:lnTo>
                    <a:pt x="4323283" y="2289175"/>
                  </a:lnTo>
                  <a:lnTo>
                    <a:pt x="4431233" y="2299756"/>
                  </a:lnTo>
                  <a:lnTo>
                    <a:pt x="4539183" y="2302931"/>
                  </a:lnTo>
                </a:path>
              </a:pathLst>
            </a:custGeom>
            <a:ln w="6350" cap="flat">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70" name="Rectangle 69"/>
            <p:cNvSpPr/>
            <p:nvPr/>
          </p:nvSpPr>
          <p:spPr>
            <a:xfrm>
              <a:off x="2935745" y="3268926"/>
              <a:ext cx="961810" cy="34684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Time (s)</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1" name="Rectangle 70"/>
            <p:cNvSpPr/>
            <p:nvPr/>
          </p:nvSpPr>
          <p:spPr>
            <a:xfrm rot="-5399999">
              <a:off x="43714" y="1615400"/>
              <a:ext cx="37566" cy="1249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72" name="Text Box 1"/>
              <p:cNvSpPr txBox="1"/>
              <p:nvPr/>
            </p:nvSpPr>
            <p:spPr>
              <a:xfrm rot="16200000">
                <a:off x="2180181" y="3122250"/>
                <a:ext cx="1495425" cy="29019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p>
                        <m:sSupPr>
                          <m:ctrlPr>
                            <a:rPr lang="en-US" sz="160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1600">
                              <a:solidFill>
                                <a:srgbClr val="000000"/>
                              </a:solidFill>
                              <a:effectLst/>
                              <a:latin typeface="Cambria Math" panose="02040503050406030204" pitchFamily="18" charset="0"/>
                              <a:ea typeface="Calibri" panose="020F0502020204030204" pitchFamily="34" charset="0"/>
                              <a:cs typeface="Calibri" panose="020F0502020204030204" pitchFamily="34" charset="0"/>
                            </a:rPr>
                            <m:t>C</m:t>
                          </m:r>
                        </m:e>
                        <m:sup>
                          <m:r>
                            <a:rPr lang="en-US" sz="16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2</m:t>
                          </m:r>
                        </m:sup>
                      </m:sSup>
                      <m:r>
                        <a:rPr lang="en-US" sz="16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/4</m:t>
                      </m:r>
                      <m:r>
                        <a:rPr lang="en-US" sz="16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𝜋</m:t>
                      </m:r>
                      <m:r>
                        <a:rPr lang="en-US" sz="1600" b="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𝐴</m:t>
                      </m:r>
                    </m:oMath>
                  </m:oMathPara>
                </a14:m>
                <a:endParaRPr lang="en-US" sz="1100" dirty="0">
                  <a:solidFill>
                    <a:srgbClr val="000000"/>
                  </a:solidFill>
                  <a:effectLst/>
                  <a:ea typeface="Calibri" panose="020F0502020204030204" pitchFamily="34" charset="0"/>
                  <a:cs typeface="Calibri" panose="020F0502020204030204" pitchFamily="34" charset="0"/>
                </a:endParaRPr>
              </a:p>
            </p:txBody>
          </p:sp>
        </mc:Choice>
        <mc:Fallback xmlns="">
          <p:sp>
            <p:nvSpPr>
              <p:cNvPr id="72" name="Text Box 1"/>
              <p:cNvSpPr txBox="1">
                <a:spLocks noRot="1" noChangeAspect="1" noMove="1" noResize="1" noEditPoints="1" noAdjustHandles="1" noChangeArrowheads="1" noChangeShapeType="1" noTextEdit="1"/>
              </p:cNvSpPr>
              <p:nvPr/>
            </p:nvSpPr>
            <p:spPr>
              <a:xfrm rot="16200000">
                <a:off x="2180181" y="3122250"/>
                <a:ext cx="1495425" cy="290195"/>
              </a:xfrm>
              <a:prstGeom prst="rect">
                <a:avLst/>
              </a:prstGeom>
              <a:blipFill rotWithShape="0">
                <a:blip r:embed="rId2"/>
                <a:stretch>
                  <a:fillRect/>
                </a:stretch>
              </a:blipFill>
              <a:ln w="6350">
                <a:noFill/>
              </a:ln>
              <a:effectLst/>
            </p:spPr>
            <p:txBody>
              <a:bodyPr/>
              <a:lstStyle/>
              <a:p>
                <a:r>
                  <a:rPr lang="en-US">
                    <a:noFill/>
                  </a:rPr>
                  <a:t> </a:t>
                </a:r>
              </a:p>
            </p:txBody>
          </p:sp>
        </mc:Fallback>
      </mc:AlternateContent>
      <p:pic>
        <p:nvPicPr>
          <p:cNvPr id="73" name="Picture 72"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4525" y="514783"/>
            <a:ext cx="1971202" cy="1111951"/>
          </a:xfrm>
          <a:prstGeom prst="rect">
            <a:avLst/>
          </a:prstGeom>
        </p:spPr>
      </p:pic>
      <p:pic>
        <p:nvPicPr>
          <p:cNvPr id="74" name="Picture 73"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6087" y="503339"/>
            <a:ext cx="2124074" cy="1111951"/>
          </a:xfrm>
          <a:prstGeom prst="rect">
            <a:avLst/>
          </a:prstGeom>
        </p:spPr>
      </p:pic>
      <p:cxnSp>
        <p:nvCxnSpPr>
          <p:cNvPr id="75" name="Straight Connector 74"/>
          <p:cNvCxnSpPr/>
          <p:nvPr/>
        </p:nvCxnSpPr>
        <p:spPr>
          <a:xfrm flipH="1">
            <a:off x="3852752" y="1735410"/>
            <a:ext cx="13825" cy="301555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279878" y="1715828"/>
            <a:ext cx="1" cy="28932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447978" y="1246328"/>
            <a:ext cx="789079"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=485</a:t>
            </a:r>
            <a:endParaRPr lang="en-US" dirty="0">
              <a:solidFill>
                <a:schemeClr val="bg1"/>
              </a:solidFill>
            </a:endParaRPr>
          </a:p>
        </p:txBody>
      </p:sp>
      <p:sp>
        <p:nvSpPr>
          <p:cNvPr id="78" name="TextBox 77"/>
          <p:cNvSpPr txBox="1"/>
          <p:nvPr/>
        </p:nvSpPr>
        <p:spPr>
          <a:xfrm>
            <a:off x="6976087" y="1268713"/>
            <a:ext cx="789079"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=540</a:t>
            </a:r>
            <a:endParaRPr lang="en-US" dirty="0">
              <a:solidFill>
                <a:schemeClr val="bg1"/>
              </a:solidFill>
            </a:endParaRPr>
          </a:p>
        </p:txBody>
      </p:sp>
    </p:spTree>
    <p:extLst>
      <p:ext uri="{BB962C8B-B14F-4D97-AF65-F5344CB8AC3E}">
        <p14:creationId xmlns:p14="http://schemas.microsoft.com/office/powerpoint/2010/main" val="538949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724629" y="844952"/>
            <a:ext cx="7433024" cy="4263305"/>
          </a:xfrm>
          <a:prstGeom prst="rect">
            <a:avLst/>
          </a:prstGeom>
        </p:spPr>
      </p:pic>
      <p:sp>
        <p:nvSpPr>
          <p:cNvPr id="7" name="Text Box 1"/>
          <p:cNvSpPr txBox="1"/>
          <p:nvPr/>
        </p:nvSpPr>
        <p:spPr>
          <a:xfrm rot="16200000">
            <a:off x="197507" y="2711883"/>
            <a:ext cx="2970554" cy="36149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Number of people in snakes</a:t>
            </a: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8" name="Text Box 1"/>
          <p:cNvSpPr txBox="1"/>
          <p:nvPr/>
        </p:nvSpPr>
        <p:spPr>
          <a:xfrm>
            <a:off x="4931598" y="4951584"/>
            <a:ext cx="1495425" cy="29019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Time  (s)</a:t>
            </a: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 name="Picture 9"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2446" y="-392611"/>
            <a:ext cx="2340105" cy="1237563"/>
          </a:xfrm>
          <a:prstGeom prst="rect">
            <a:avLst/>
          </a:prstGeom>
        </p:spPr>
      </p:pic>
      <p:pic>
        <p:nvPicPr>
          <p:cNvPr id="11" name="Picture 10"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4891" y="-392611"/>
            <a:ext cx="2329586" cy="1237563"/>
          </a:xfrm>
          <a:prstGeom prst="rect">
            <a:avLst/>
          </a:prstGeom>
        </p:spPr>
      </p:pic>
      <p:sp>
        <p:nvSpPr>
          <p:cNvPr id="12" name="TextBox 10"/>
          <p:cNvSpPr txBox="1"/>
          <p:nvPr/>
        </p:nvSpPr>
        <p:spPr>
          <a:xfrm>
            <a:off x="2162447" y="475620"/>
            <a:ext cx="7890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chemeClr val="bg1"/>
                </a:solidFill>
              </a:rPr>
              <a:t>t</a:t>
            </a:r>
            <a:r>
              <a:rPr lang="en-US" dirty="0" smtClean="0">
                <a:solidFill>
                  <a:schemeClr val="bg1"/>
                </a:solidFill>
              </a:rPr>
              <a:t>=385</a:t>
            </a:r>
            <a:endParaRPr lang="en-US" dirty="0">
              <a:solidFill>
                <a:schemeClr val="bg1"/>
              </a:solidFill>
            </a:endParaRPr>
          </a:p>
        </p:txBody>
      </p:sp>
      <p:sp>
        <p:nvSpPr>
          <p:cNvPr id="13" name="TextBox 11"/>
          <p:cNvSpPr txBox="1"/>
          <p:nvPr/>
        </p:nvSpPr>
        <p:spPr>
          <a:xfrm>
            <a:off x="8265398" y="475620"/>
            <a:ext cx="7890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chemeClr val="bg1"/>
                </a:solidFill>
              </a:rPr>
              <a:t>t</a:t>
            </a:r>
            <a:r>
              <a:rPr lang="en-US" dirty="0" smtClean="0">
                <a:solidFill>
                  <a:schemeClr val="bg1"/>
                </a:solidFill>
              </a:rPr>
              <a:t>=435</a:t>
            </a:r>
            <a:endParaRPr lang="en-US" dirty="0">
              <a:solidFill>
                <a:schemeClr val="bg1"/>
              </a:solidFill>
            </a:endParaRPr>
          </a:p>
        </p:txBody>
      </p:sp>
      <p:sp>
        <p:nvSpPr>
          <p:cNvPr id="9" name="Text Box 1"/>
          <p:cNvSpPr txBox="1"/>
          <p:nvPr/>
        </p:nvSpPr>
        <p:spPr>
          <a:xfrm>
            <a:off x="5694744" y="972272"/>
            <a:ext cx="3274164" cy="319328"/>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altLang="zh-CN" sz="16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Number of people in snakes</a:t>
            </a: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7279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t>The </a:t>
            </a:r>
            <a:r>
              <a:rPr lang="en-US" sz="2400" b="1" dirty="0"/>
              <a:t>time constant of the human swarm for a command </a:t>
            </a:r>
            <a:r>
              <a:rPr lang="en-US" sz="2400" b="1" dirty="0" smtClean="0"/>
              <a:t>"</a:t>
            </a:r>
            <a:r>
              <a:rPr lang="en-US" sz="2400" b="1" dirty="0"/>
              <a:t>everyone turn </a:t>
            </a:r>
            <a:r>
              <a:rPr lang="en-US" altLang="zh-CN" sz="2400" b="1" dirty="0" smtClean="0"/>
              <a:t>red</a:t>
            </a:r>
            <a:r>
              <a:rPr lang="en-US" sz="2400" b="1" dirty="0" smtClean="0"/>
              <a:t>"</a:t>
            </a:r>
            <a:endParaRPr lang="en-US" sz="2400" b="1" dirty="0"/>
          </a:p>
        </p:txBody>
      </p:sp>
      <p:sp>
        <p:nvSpPr>
          <p:cNvPr id="6" name="Content Placeholder 5"/>
          <p:cNvSpPr>
            <a:spLocks noGrp="1"/>
          </p:cNvSpPr>
          <p:nvPr>
            <p:ph sz="quarter" idx="4"/>
          </p:nvPr>
        </p:nvSpPr>
        <p:spPr/>
        <p:txBody>
          <a:bodyPr>
            <a:normAutofit fontScale="92500" lnSpcReduction="10000"/>
          </a:bodyPr>
          <a:lstStyle/>
          <a:p>
            <a:r>
              <a:rPr lang="en-US" dirty="0" smtClean="0"/>
              <a:t>Fig. 2: Plot </a:t>
            </a:r>
            <a:r>
              <a:rPr lang="en-US" altLang="zh-CN" dirty="0" smtClean="0"/>
              <a:t>showing  human response to vocal command “</a:t>
            </a:r>
            <a:r>
              <a:rPr lang="en-US" dirty="0"/>
              <a:t>I want everybody to turn them </a:t>
            </a:r>
            <a:r>
              <a:rPr lang="en-US" dirty="0" smtClean="0"/>
              <a:t>red</a:t>
            </a:r>
            <a:r>
              <a:rPr lang="en-US" altLang="zh-CN" dirty="0" smtClean="0"/>
              <a:t>“.   </a:t>
            </a:r>
            <a:r>
              <a:rPr lang="en-US" altLang="zh-CN" dirty="0"/>
              <a:t>T</a:t>
            </a:r>
            <a:r>
              <a:rPr lang="en-US" altLang="zh-CN" dirty="0" smtClean="0"/>
              <a:t>he command was announced at 6s. This was the first such command, and </a:t>
            </a:r>
            <a:r>
              <a:rPr lang="en-US" altLang="zh-CN" dirty="0" smtClean="0">
                <a:solidFill>
                  <a:srgbClr val="FF0000"/>
                </a:solidFill>
              </a:rPr>
              <a:t>had a time constant of </a:t>
            </a:r>
            <a:r>
              <a:rPr lang="en-US" altLang="zh-CN" dirty="0" err="1" smtClean="0">
                <a:solidFill>
                  <a:srgbClr val="FF0000"/>
                </a:solidFill>
              </a:rPr>
              <a:t>τ</a:t>
            </a:r>
            <a:r>
              <a:rPr lang="en-US" altLang="zh-CN" dirty="0" smtClean="0">
                <a:solidFill>
                  <a:srgbClr val="FF0000"/>
                </a:solidFill>
              </a:rPr>
              <a:t> = XX</a:t>
            </a:r>
            <a:r>
              <a:rPr lang="en-US" altLang="zh-CN" dirty="0" smtClean="0"/>
              <a:t>. everyone turns to red</a:t>
            </a:r>
          </a:p>
          <a:p>
            <a:r>
              <a:rPr lang="en-US" dirty="0" smtClean="0">
                <a:solidFill>
                  <a:srgbClr val="FF0000"/>
                </a:solidFill>
              </a:rPr>
              <a:t>X</a:t>
            </a:r>
            <a:r>
              <a:rPr lang="zh-CN" altLang="en-US" dirty="0" smtClean="0">
                <a:solidFill>
                  <a:srgbClr val="FF0000"/>
                </a:solidFill>
              </a:rPr>
              <a:t>轴时间与真实时间符合</a:t>
            </a:r>
            <a:endParaRPr lang="en-US" altLang="zh-CN" dirty="0" smtClean="0">
              <a:solidFill>
                <a:srgbClr val="FF0000"/>
              </a:solidFill>
            </a:endParaRPr>
          </a:p>
          <a:p>
            <a:r>
              <a:rPr lang="en-US" altLang="zh-CN" dirty="0" smtClean="0">
                <a:solidFill>
                  <a:srgbClr val="FF0000"/>
                </a:solidFill>
              </a:rPr>
              <a:t>Time constant </a:t>
            </a:r>
            <a:r>
              <a:rPr lang="zh-CN" altLang="en-US" dirty="0" smtClean="0">
                <a:solidFill>
                  <a:srgbClr val="FF0000"/>
                </a:solidFill>
              </a:rPr>
              <a:t>在所有颜色达到约</a:t>
            </a:r>
            <a:r>
              <a:rPr lang="en-US" altLang="zh-CN" dirty="0" smtClean="0">
                <a:solidFill>
                  <a:srgbClr val="FF0000"/>
                </a:solidFill>
              </a:rPr>
              <a:t>95%</a:t>
            </a:r>
            <a:r>
              <a:rPr lang="zh-CN" altLang="en-US" dirty="0" smtClean="0">
                <a:solidFill>
                  <a:srgbClr val="FF0000"/>
                </a:solidFill>
              </a:rPr>
              <a:t>时在图中标出</a:t>
            </a:r>
            <a:endParaRPr lang="en-US" dirty="0" smtClean="0">
              <a:solidFill>
                <a:srgbClr val="FF0000"/>
              </a:solidFill>
            </a:endParaRPr>
          </a:p>
        </p:txBody>
      </p:sp>
      <p:pic>
        <p:nvPicPr>
          <p:cNvPr id="22" name="Picture 21"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496" y="1267948"/>
            <a:ext cx="1380367" cy="1071824"/>
          </a:xfrm>
          <a:prstGeom prst="rect">
            <a:avLst/>
          </a:prstGeom>
        </p:spPr>
      </p:pic>
      <p:pic>
        <p:nvPicPr>
          <p:cNvPr id="24" name="Picture 23"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316" y="1271460"/>
            <a:ext cx="1337315" cy="1051850"/>
          </a:xfrm>
          <a:prstGeom prst="rect">
            <a:avLst/>
          </a:prstGeom>
        </p:spPr>
      </p:pic>
      <p:cxnSp>
        <p:nvCxnSpPr>
          <p:cNvPr id="7" name="Straight Connector 6"/>
          <p:cNvCxnSpPr/>
          <p:nvPr/>
        </p:nvCxnSpPr>
        <p:spPr>
          <a:xfrm flipH="1">
            <a:off x="1715769" y="2061557"/>
            <a:ext cx="23936" cy="32133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611221" y="1989136"/>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=1</a:t>
            </a:r>
            <a:endParaRPr lang="en-US" dirty="0">
              <a:solidFill>
                <a:schemeClr val="bg1"/>
              </a:solidFill>
            </a:endParaRPr>
          </a:p>
        </p:txBody>
      </p:sp>
      <p:sp>
        <p:nvSpPr>
          <p:cNvPr id="27" name="TextBox 26"/>
          <p:cNvSpPr txBox="1"/>
          <p:nvPr/>
        </p:nvSpPr>
        <p:spPr>
          <a:xfrm>
            <a:off x="3025763" y="1978577"/>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=7</a:t>
            </a:r>
            <a:endParaRPr lang="en-US" dirty="0">
              <a:solidFill>
                <a:schemeClr val="bg1"/>
              </a:solidFill>
            </a:endParaRPr>
          </a:p>
        </p:txBody>
      </p:sp>
      <p:cxnSp>
        <p:nvCxnSpPr>
          <p:cNvPr id="28" name="Straight Connector 27"/>
          <p:cNvCxnSpPr/>
          <p:nvPr/>
        </p:nvCxnSpPr>
        <p:spPr>
          <a:xfrm>
            <a:off x="3398564" y="2347909"/>
            <a:ext cx="24848" cy="295050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5" name="Picture 14"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2857" y="1267948"/>
            <a:ext cx="1326084" cy="1056027"/>
          </a:xfrm>
          <a:prstGeom prst="rect">
            <a:avLst/>
          </a:prstGeom>
        </p:spPr>
      </p:pic>
      <p:sp>
        <p:nvSpPr>
          <p:cNvPr id="29" name="TextBox 28"/>
          <p:cNvSpPr txBox="1"/>
          <p:nvPr/>
        </p:nvSpPr>
        <p:spPr>
          <a:xfrm>
            <a:off x="4805973" y="1992793"/>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=15</a:t>
            </a:r>
            <a:endParaRPr lang="en-US" dirty="0">
              <a:solidFill>
                <a:schemeClr val="bg1"/>
              </a:solidFill>
            </a:endParaRPr>
          </a:p>
        </p:txBody>
      </p:sp>
      <p:cxnSp>
        <p:nvCxnSpPr>
          <p:cNvPr id="30" name="Straight Connector 29"/>
          <p:cNvCxnSpPr/>
          <p:nvPr/>
        </p:nvCxnSpPr>
        <p:spPr>
          <a:xfrm>
            <a:off x="5594973" y="2174369"/>
            <a:ext cx="12913" cy="31103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976019" y="2505075"/>
            <a:ext cx="5051522" cy="3131397"/>
            <a:chOff x="-236922" y="0"/>
            <a:chExt cx="6414030" cy="3392154"/>
          </a:xfrm>
        </p:grpSpPr>
        <p:sp>
          <p:nvSpPr>
            <p:cNvPr id="17" name="Shape 7"/>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8"/>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9"/>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0"/>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11"/>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Shape 12"/>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Shape 13"/>
            <p:cNvSpPr/>
            <p:nvPr/>
          </p:nvSpPr>
          <p:spPr>
            <a:xfrm>
              <a:off x="390698"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14"/>
            <p:cNvSpPr/>
            <p:nvPr/>
          </p:nvSpPr>
          <p:spPr>
            <a:xfrm>
              <a:off x="390698"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a:off x="355773"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16"/>
            <p:cNvSpPr/>
            <p:nvPr/>
          </p:nvSpPr>
          <p:spPr>
            <a:xfrm>
              <a:off x="10987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17"/>
            <p:cNvSpPr/>
            <p:nvPr/>
          </p:nvSpPr>
          <p:spPr>
            <a:xfrm>
              <a:off x="10987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a:off x="1063800"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19"/>
            <p:cNvSpPr/>
            <p:nvPr/>
          </p:nvSpPr>
          <p:spPr>
            <a:xfrm>
              <a:off x="1807804"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20"/>
            <p:cNvSpPr/>
            <p:nvPr/>
          </p:nvSpPr>
          <p:spPr>
            <a:xfrm>
              <a:off x="1807804"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a:off x="1772879"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22"/>
            <p:cNvSpPr/>
            <p:nvPr/>
          </p:nvSpPr>
          <p:spPr>
            <a:xfrm>
              <a:off x="251583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23"/>
            <p:cNvSpPr/>
            <p:nvPr/>
          </p:nvSpPr>
          <p:spPr>
            <a:xfrm>
              <a:off x="251583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2480905"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25"/>
            <p:cNvSpPr/>
            <p:nvPr/>
          </p:nvSpPr>
          <p:spPr>
            <a:xfrm>
              <a:off x="3224909"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26"/>
            <p:cNvSpPr/>
            <p:nvPr/>
          </p:nvSpPr>
          <p:spPr>
            <a:xfrm>
              <a:off x="3224909"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3189984" y="3088218"/>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28"/>
            <p:cNvSpPr/>
            <p:nvPr/>
          </p:nvSpPr>
          <p:spPr>
            <a:xfrm>
              <a:off x="3932934"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29"/>
            <p:cNvSpPr/>
            <p:nvPr/>
          </p:nvSpPr>
          <p:spPr>
            <a:xfrm>
              <a:off x="3932934"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p:cNvSpPr/>
            <p:nvPr/>
          </p:nvSpPr>
          <p:spPr>
            <a:xfrm>
              <a:off x="3863084"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31"/>
            <p:cNvSpPr/>
            <p:nvPr/>
          </p:nvSpPr>
          <p:spPr>
            <a:xfrm>
              <a:off x="46420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32"/>
            <p:cNvSpPr/>
            <p:nvPr/>
          </p:nvSpPr>
          <p:spPr>
            <a:xfrm>
              <a:off x="46420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a:off x="4572175"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34"/>
            <p:cNvSpPr/>
            <p:nvPr/>
          </p:nvSpPr>
          <p:spPr>
            <a:xfrm>
              <a:off x="535005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35"/>
            <p:cNvSpPr/>
            <p:nvPr/>
          </p:nvSpPr>
          <p:spPr>
            <a:xfrm>
              <a:off x="535005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p:cNvSpPr/>
            <p:nvPr/>
          </p:nvSpPr>
          <p:spPr>
            <a:xfrm>
              <a:off x="528020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37"/>
            <p:cNvSpPr/>
            <p:nvPr/>
          </p:nvSpPr>
          <p:spPr>
            <a:xfrm>
              <a:off x="605913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38"/>
            <p:cNvSpPr/>
            <p:nvPr/>
          </p:nvSpPr>
          <p:spPr>
            <a:xfrm>
              <a:off x="605913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a:off x="598928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Shape 40"/>
            <p:cNvSpPr/>
            <p:nvPr/>
          </p:nvSpPr>
          <p:spPr>
            <a:xfrm>
              <a:off x="390698" y="30259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41"/>
            <p:cNvSpPr/>
            <p:nvPr/>
          </p:nvSpPr>
          <p:spPr>
            <a:xfrm>
              <a:off x="6001980" y="30259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Rectangle 58"/>
            <p:cNvSpPr/>
            <p:nvPr/>
          </p:nvSpPr>
          <p:spPr>
            <a:xfrm>
              <a:off x="283804" y="2981325"/>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0" name="Shape 43"/>
            <p:cNvSpPr/>
            <p:nvPr/>
          </p:nvSpPr>
          <p:spPr>
            <a:xfrm>
              <a:off x="390698" y="272749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Shape 44"/>
            <p:cNvSpPr/>
            <p:nvPr/>
          </p:nvSpPr>
          <p:spPr>
            <a:xfrm>
              <a:off x="6001980" y="272749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2" name="Rectangle 61"/>
            <p:cNvSpPr/>
            <p:nvPr/>
          </p:nvSpPr>
          <p:spPr>
            <a:xfrm>
              <a:off x="177973" y="26828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3" name="Shape 46"/>
            <p:cNvSpPr/>
            <p:nvPr/>
          </p:nvSpPr>
          <p:spPr>
            <a:xfrm>
              <a:off x="390698" y="24290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47"/>
            <p:cNvSpPr/>
            <p:nvPr/>
          </p:nvSpPr>
          <p:spPr>
            <a:xfrm>
              <a:off x="6001980" y="24290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5" name="Rectangle 64"/>
            <p:cNvSpPr/>
            <p:nvPr/>
          </p:nvSpPr>
          <p:spPr>
            <a:xfrm>
              <a:off x="177973" y="238442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Shape 49"/>
            <p:cNvSpPr/>
            <p:nvPr/>
          </p:nvSpPr>
          <p:spPr>
            <a:xfrm>
              <a:off x="390698" y="2130590"/>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7" name="Shape 50"/>
            <p:cNvSpPr/>
            <p:nvPr/>
          </p:nvSpPr>
          <p:spPr>
            <a:xfrm>
              <a:off x="6001980" y="2130590"/>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8" name="Rectangle 67"/>
            <p:cNvSpPr/>
            <p:nvPr/>
          </p:nvSpPr>
          <p:spPr>
            <a:xfrm>
              <a:off x="177973" y="20859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0.3</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9" name="Shape 52"/>
            <p:cNvSpPr/>
            <p:nvPr/>
          </p:nvSpPr>
          <p:spPr>
            <a:xfrm>
              <a:off x="390698" y="18332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53"/>
            <p:cNvSpPr/>
            <p:nvPr/>
          </p:nvSpPr>
          <p:spPr>
            <a:xfrm>
              <a:off x="6001980" y="18332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1" name="Rectangle 70"/>
            <p:cNvSpPr/>
            <p:nvPr/>
          </p:nvSpPr>
          <p:spPr>
            <a:xfrm>
              <a:off x="177973" y="17885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2" name="Shape 55"/>
            <p:cNvSpPr/>
            <p:nvPr/>
          </p:nvSpPr>
          <p:spPr>
            <a:xfrm>
              <a:off x="390698" y="153475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Shape 56"/>
            <p:cNvSpPr/>
            <p:nvPr/>
          </p:nvSpPr>
          <p:spPr>
            <a:xfrm>
              <a:off x="6001980" y="153475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Rectangle 73"/>
            <p:cNvSpPr/>
            <p:nvPr/>
          </p:nvSpPr>
          <p:spPr>
            <a:xfrm>
              <a:off x="177973" y="149012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5" name="Shape 58"/>
            <p:cNvSpPr/>
            <p:nvPr/>
          </p:nvSpPr>
          <p:spPr>
            <a:xfrm>
              <a:off x="390698" y="12363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6" name="Shape 59"/>
            <p:cNvSpPr/>
            <p:nvPr/>
          </p:nvSpPr>
          <p:spPr>
            <a:xfrm>
              <a:off x="6001980" y="12363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7" name="Rectangle 76"/>
            <p:cNvSpPr/>
            <p:nvPr/>
          </p:nvSpPr>
          <p:spPr>
            <a:xfrm>
              <a:off x="177973" y="11916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8" name="Shape 61"/>
            <p:cNvSpPr/>
            <p:nvPr/>
          </p:nvSpPr>
          <p:spPr>
            <a:xfrm>
              <a:off x="390698" y="9389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9" name="Shape 62"/>
            <p:cNvSpPr/>
            <p:nvPr/>
          </p:nvSpPr>
          <p:spPr>
            <a:xfrm>
              <a:off x="6001980" y="9389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0" name="Rectangle 79"/>
            <p:cNvSpPr/>
            <p:nvPr/>
          </p:nvSpPr>
          <p:spPr>
            <a:xfrm>
              <a:off x="177973" y="8942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0.7</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1" name="Shape 64"/>
            <p:cNvSpPr/>
            <p:nvPr/>
          </p:nvSpPr>
          <p:spPr>
            <a:xfrm>
              <a:off x="390698" y="64046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2" name="Shape 65"/>
            <p:cNvSpPr/>
            <p:nvPr/>
          </p:nvSpPr>
          <p:spPr>
            <a:xfrm>
              <a:off x="6001980" y="64046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3" name="Rectangle 82"/>
            <p:cNvSpPr/>
            <p:nvPr/>
          </p:nvSpPr>
          <p:spPr>
            <a:xfrm>
              <a:off x="177973" y="59584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4" name="Shape 67"/>
            <p:cNvSpPr/>
            <p:nvPr/>
          </p:nvSpPr>
          <p:spPr>
            <a:xfrm>
              <a:off x="390698" y="3420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5" name="Shape 68"/>
            <p:cNvSpPr/>
            <p:nvPr/>
          </p:nvSpPr>
          <p:spPr>
            <a:xfrm>
              <a:off x="6001980" y="3420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6" name="Rectangle 85"/>
            <p:cNvSpPr/>
            <p:nvPr/>
          </p:nvSpPr>
          <p:spPr>
            <a:xfrm>
              <a:off x="177973" y="2973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0.9</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7" name="Shape 70"/>
            <p:cNvSpPr/>
            <p:nvPr/>
          </p:nvSpPr>
          <p:spPr>
            <a:xfrm>
              <a:off x="390698" y="446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8" name="Shape 71"/>
            <p:cNvSpPr/>
            <p:nvPr/>
          </p:nvSpPr>
          <p:spPr>
            <a:xfrm>
              <a:off x="6001980" y="446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9" name="Rectangle 88"/>
            <p:cNvSpPr/>
            <p:nvPr/>
          </p:nvSpPr>
          <p:spPr>
            <a:xfrm>
              <a:off x="283804" y="0"/>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0" name="Shape 73"/>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1" name="Shape 74"/>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2" name="Shape 75"/>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3" name="Shape 76"/>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4" name="Shape 78"/>
            <p:cNvSpPr/>
            <p:nvPr/>
          </p:nvSpPr>
          <p:spPr>
            <a:xfrm>
              <a:off x="390698" y="170561"/>
              <a:ext cx="2446860" cy="2855381"/>
            </a:xfrm>
            <a:custGeom>
              <a:avLst/>
              <a:gdLst/>
              <a:ahLst/>
              <a:cxnLst/>
              <a:rect l="0" t="0" r="0" b="0"/>
              <a:pathLst>
                <a:path w="2446860" h="2855381">
                  <a:moveTo>
                    <a:pt x="0" y="2855381"/>
                  </a:moveTo>
                  <a:lnTo>
                    <a:pt x="105832" y="2855381"/>
                  </a:lnTo>
                  <a:lnTo>
                    <a:pt x="212725" y="2726268"/>
                  </a:lnTo>
                  <a:lnTo>
                    <a:pt x="318557" y="2098675"/>
                  </a:lnTo>
                  <a:lnTo>
                    <a:pt x="425453" y="1264704"/>
                  </a:lnTo>
                  <a:lnTo>
                    <a:pt x="531282" y="867829"/>
                  </a:lnTo>
                  <a:lnTo>
                    <a:pt x="638178" y="597954"/>
                  </a:lnTo>
                  <a:lnTo>
                    <a:pt x="744006" y="395821"/>
                  </a:lnTo>
                  <a:lnTo>
                    <a:pt x="850902" y="285750"/>
                  </a:lnTo>
                  <a:lnTo>
                    <a:pt x="956731" y="268821"/>
                  </a:lnTo>
                  <a:lnTo>
                    <a:pt x="1063627" y="241300"/>
                  </a:lnTo>
                  <a:lnTo>
                    <a:pt x="1169456" y="184150"/>
                  </a:lnTo>
                  <a:lnTo>
                    <a:pt x="1276352" y="141821"/>
                  </a:lnTo>
                  <a:lnTo>
                    <a:pt x="1382181" y="128054"/>
                  </a:lnTo>
                  <a:lnTo>
                    <a:pt x="1489077" y="112179"/>
                  </a:lnTo>
                  <a:lnTo>
                    <a:pt x="1594906" y="112179"/>
                  </a:lnTo>
                  <a:lnTo>
                    <a:pt x="1701802" y="84671"/>
                  </a:lnTo>
                  <a:lnTo>
                    <a:pt x="1807632" y="70904"/>
                  </a:lnTo>
                  <a:lnTo>
                    <a:pt x="1914527" y="70904"/>
                  </a:lnTo>
                  <a:lnTo>
                    <a:pt x="2020357" y="57150"/>
                  </a:lnTo>
                  <a:lnTo>
                    <a:pt x="2127252" y="42329"/>
                  </a:lnTo>
                  <a:lnTo>
                    <a:pt x="2234136" y="43396"/>
                  </a:lnTo>
                  <a:lnTo>
                    <a:pt x="2339977" y="28575"/>
                  </a:lnTo>
                  <a:lnTo>
                    <a:pt x="244686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95" name="Shape 79"/>
            <p:cNvSpPr/>
            <p:nvPr/>
          </p:nvSpPr>
          <p:spPr>
            <a:xfrm>
              <a:off x="390698" y="181140"/>
              <a:ext cx="5531906" cy="2844802"/>
            </a:xfrm>
            <a:custGeom>
              <a:avLst/>
              <a:gdLst/>
              <a:ahLst/>
              <a:cxnLst/>
              <a:rect l="0" t="0" r="0" b="0"/>
              <a:pathLst>
                <a:path w="5531906" h="2844802">
                  <a:moveTo>
                    <a:pt x="0" y="2844802"/>
                  </a:moveTo>
                  <a:lnTo>
                    <a:pt x="318557" y="2844802"/>
                  </a:lnTo>
                  <a:lnTo>
                    <a:pt x="425453" y="2816227"/>
                  </a:lnTo>
                  <a:lnTo>
                    <a:pt x="531282" y="2662771"/>
                  </a:lnTo>
                  <a:lnTo>
                    <a:pt x="638178" y="2508252"/>
                  </a:lnTo>
                  <a:lnTo>
                    <a:pt x="744006" y="2298702"/>
                  </a:lnTo>
                  <a:lnTo>
                    <a:pt x="850902" y="2074339"/>
                  </a:lnTo>
                  <a:lnTo>
                    <a:pt x="956731" y="1744142"/>
                  </a:lnTo>
                  <a:lnTo>
                    <a:pt x="1063627" y="1242492"/>
                  </a:lnTo>
                  <a:lnTo>
                    <a:pt x="1169456" y="968375"/>
                  </a:lnTo>
                  <a:lnTo>
                    <a:pt x="1276352" y="730250"/>
                  </a:lnTo>
                  <a:lnTo>
                    <a:pt x="1382181" y="632892"/>
                  </a:lnTo>
                  <a:lnTo>
                    <a:pt x="1489077" y="464617"/>
                  </a:lnTo>
                  <a:lnTo>
                    <a:pt x="1594906" y="437096"/>
                  </a:lnTo>
                  <a:lnTo>
                    <a:pt x="1701802" y="352425"/>
                  </a:lnTo>
                  <a:lnTo>
                    <a:pt x="1807632" y="296342"/>
                  </a:lnTo>
                  <a:lnTo>
                    <a:pt x="1914527" y="268821"/>
                  </a:lnTo>
                  <a:lnTo>
                    <a:pt x="2020357" y="255067"/>
                  </a:lnTo>
                  <a:lnTo>
                    <a:pt x="2127252" y="198971"/>
                  </a:lnTo>
                  <a:lnTo>
                    <a:pt x="2234136" y="185217"/>
                  </a:lnTo>
                  <a:lnTo>
                    <a:pt x="2339977" y="156642"/>
                  </a:lnTo>
                  <a:lnTo>
                    <a:pt x="2446860" y="142875"/>
                  </a:lnTo>
                  <a:lnTo>
                    <a:pt x="2552702" y="142875"/>
                  </a:lnTo>
                  <a:lnTo>
                    <a:pt x="2659585" y="115367"/>
                  </a:lnTo>
                  <a:lnTo>
                    <a:pt x="2765427" y="100546"/>
                  </a:lnTo>
                  <a:lnTo>
                    <a:pt x="2872310" y="73025"/>
                  </a:lnTo>
                  <a:lnTo>
                    <a:pt x="2978152" y="86792"/>
                  </a:lnTo>
                  <a:lnTo>
                    <a:pt x="3085035" y="30696"/>
                  </a:lnTo>
                  <a:lnTo>
                    <a:pt x="3190877" y="59271"/>
                  </a:lnTo>
                  <a:lnTo>
                    <a:pt x="3510485" y="59271"/>
                  </a:lnTo>
                  <a:lnTo>
                    <a:pt x="3616327" y="44450"/>
                  </a:lnTo>
                  <a:lnTo>
                    <a:pt x="3723210" y="44450"/>
                  </a:lnTo>
                  <a:lnTo>
                    <a:pt x="3829052" y="59271"/>
                  </a:lnTo>
                  <a:lnTo>
                    <a:pt x="3935935" y="59271"/>
                  </a:lnTo>
                  <a:lnTo>
                    <a:pt x="4041777" y="30696"/>
                  </a:lnTo>
                  <a:lnTo>
                    <a:pt x="4148660" y="30696"/>
                  </a:lnTo>
                  <a:lnTo>
                    <a:pt x="4255556" y="31750"/>
                  </a:lnTo>
                  <a:lnTo>
                    <a:pt x="4361386" y="43396"/>
                  </a:lnTo>
                  <a:lnTo>
                    <a:pt x="4468281" y="43396"/>
                  </a:lnTo>
                  <a:lnTo>
                    <a:pt x="4574111" y="112192"/>
                  </a:lnTo>
                  <a:lnTo>
                    <a:pt x="4681006" y="140767"/>
                  </a:lnTo>
                  <a:lnTo>
                    <a:pt x="4786836" y="168275"/>
                  </a:lnTo>
                  <a:lnTo>
                    <a:pt x="4893731" y="194742"/>
                  </a:lnTo>
                  <a:lnTo>
                    <a:pt x="4999561" y="124892"/>
                  </a:lnTo>
                  <a:lnTo>
                    <a:pt x="5106456" y="83617"/>
                  </a:lnTo>
                  <a:lnTo>
                    <a:pt x="5212286" y="56096"/>
                  </a:lnTo>
                  <a:lnTo>
                    <a:pt x="5319181" y="28575"/>
                  </a:lnTo>
                  <a:lnTo>
                    <a:pt x="5425011" y="27521"/>
                  </a:lnTo>
                  <a:lnTo>
                    <a:pt x="5531906"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6" name="Shape 80"/>
            <p:cNvSpPr/>
            <p:nvPr/>
          </p:nvSpPr>
          <p:spPr>
            <a:xfrm>
              <a:off x="390698" y="139866"/>
              <a:ext cx="3403602" cy="2886077"/>
            </a:xfrm>
            <a:custGeom>
              <a:avLst/>
              <a:gdLst/>
              <a:ahLst/>
              <a:cxnLst/>
              <a:rect l="0" t="0" r="0" b="0"/>
              <a:pathLst>
                <a:path w="3403602" h="2886077">
                  <a:moveTo>
                    <a:pt x="0" y="2886077"/>
                  </a:moveTo>
                  <a:lnTo>
                    <a:pt x="212725" y="2886077"/>
                  </a:lnTo>
                  <a:lnTo>
                    <a:pt x="318557" y="2872321"/>
                  </a:lnTo>
                  <a:lnTo>
                    <a:pt x="425453" y="2817289"/>
                  </a:lnTo>
                  <a:lnTo>
                    <a:pt x="531282" y="2514602"/>
                  </a:lnTo>
                  <a:lnTo>
                    <a:pt x="638178" y="1992845"/>
                  </a:lnTo>
                  <a:lnTo>
                    <a:pt x="744006" y="1347266"/>
                  </a:lnTo>
                  <a:lnTo>
                    <a:pt x="850902" y="1030821"/>
                  </a:lnTo>
                  <a:lnTo>
                    <a:pt x="956731" y="783171"/>
                  </a:lnTo>
                  <a:lnTo>
                    <a:pt x="1063627" y="564096"/>
                  </a:lnTo>
                  <a:lnTo>
                    <a:pt x="1169456" y="385241"/>
                  </a:lnTo>
                  <a:lnTo>
                    <a:pt x="1276352" y="261416"/>
                  </a:lnTo>
                  <a:lnTo>
                    <a:pt x="1382181" y="178866"/>
                  </a:lnTo>
                  <a:lnTo>
                    <a:pt x="1489077" y="137591"/>
                  </a:lnTo>
                  <a:lnTo>
                    <a:pt x="1594906" y="123825"/>
                  </a:lnTo>
                  <a:lnTo>
                    <a:pt x="1701802" y="123825"/>
                  </a:lnTo>
                  <a:lnTo>
                    <a:pt x="1807632" y="82550"/>
                  </a:lnTo>
                  <a:lnTo>
                    <a:pt x="1914527" y="82550"/>
                  </a:lnTo>
                  <a:lnTo>
                    <a:pt x="2020357" y="55041"/>
                  </a:lnTo>
                  <a:lnTo>
                    <a:pt x="2127252" y="27521"/>
                  </a:lnTo>
                  <a:lnTo>
                    <a:pt x="2234136" y="13767"/>
                  </a:lnTo>
                  <a:lnTo>
                    <a:pt x="2339977" y="27521"/>
                  </a:lnTo>
                  <a:lnTo>
                    <a:pt x="2446860" y="13767"/>
                  </a:lnTo>
                  <a:lnTo>
                    <a:pt x="2552702" y="0"/>
                  </a:lnTo>
                  <a:lnTo>
                    <a:pt x="2659585" y="0"/>
                  </a:lnTo>
                  <a:lnTo>
                    <a:pt x="2765427" y="27521"/>
                  </a:lnTo>
                  <a:lnTo>
                    <a:pt x="2872310" y="0"/>
                  </a:lnTo>
                  <a:lnTo>
                    <a:pt x="2978152" y="0"/>
                  </a:lnTo>
                  <a:lnTo>
                    <a:pt x="3085035" y="13767"/>
                  </a:lnTo>
                  <a:lnTo>
                    <a:pt x="3190877" y="13767"/>
                  </a:lnTo>
                  <a:lnTo>
                    <a:pt x="3297760" y="0"/>
                  </a:lnTo>
                  <a:lnTo>
                    <a:pt x="3403602" y="13767"/>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97" name="Shape 81"/>
            <p:cNvSpPr/>
            <p:nvPr/>
          </p:nvSpPr>
          <p:spPr>
            <a:xfrm>
              <a:off x="390698" y="361061"/>
              <a:ext cx="1701802" cy="2664881"/>
            </a:xfrm>
            <a:custGeom>
              <a:avLst/>
              <a:gdLst/>
              <a:ahLst/>
              <a:cxnLst/>
              <a:rect l="0" t="0" r="0" b="0"/>
              <a:pathLst>
                <a:path w="1701802" h="2664881">
                  <a:moveTo>
                    <a:pt x="0" y="2664881"/>
                  </a:moveTo>
                  <a:lnTo>
                    <a:pt x="212725" y="2664881"/>
                  </a:lnTo>
                  <a:lnTo>
                    <a:pt x="318557" y="2487082"/>
                  </a:lnTo>
                  <a:lnTo>
                    <a:pt x="425453" y="2045756"/>
                  </a:lnTo>
                  <a:lnTo>
                    <a:pt x="531282" y="1634071"/>
                  </a:lnTo>
                  <a:lnTo>
                    <a:pt x="638178" y="1077379"/>
                  </a:lnTo>
                  <a:lnTo>
                    <a:pt x="744006" y="801154"/>
                  </a:lnTo>
                  <a:lnTo>
                    <a:pt x="850902" y="575729"/>
                  </a:lnTo>
                  <a:lnTo>
                    <a:pt x="956731" y="384175"/>
                  </a:lnTo>
                  <a:lnTo>
                    <a:pt x="1063627" y="248704"/>
                  </a:lnTo>
                  <a:lnTo>
                    <a:pt x="1169456" y="191554"/>
                  </a:lnTo>
                  <a:lnTo>
                    <a:pt x="1276352" y="124879"/>
                  </a:lnTo>
                  <a:lnTo>
                    <a:pt x="1382181" y="83604"/>
                  </a:lnTo>
                  <a:lnTo>
                    <a:pt x="1489077" y="56096"/>
                  </a:lnTo>
                  <a:lnTo>
                    <a:pt x="1594906" y="28575"/>
                  </a:lnTo>
                  <a:lnTo>
                    <a:pt x="1701802" y="0"/>
                  </a:lnTo>
                </a:path>
              </a:pathLst>
            </a:custGeom>
            <a:ln w="6350" cap="flat">
              <a:custDash>
                <a:ds d="600000" sp="6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8" name="Shape 82"/>
            <p:cNvSpPr/>
            <p:nvPr/>
          </p:nvSpPr>
          <p:spPr>
            <a:xfrm>
              <a:off x="390698" y="428790"/>
              <a:ext cx="1276352" cy="2597152"/>
            </a:xfrm>
            <a:custGeom>
              <a:avLst/>
              <a:gdLst/>
              <a:ahLst/>
              <a:cxnLst/>
              <a:rect l="0" t="0" r="0" b="0"/>
              <a:pathLst>
                <a:path w="1276352" h="2597152">
                  <a:moveTo>
                    <a:pt x="0" y="2597152"/>
                  </a:moveTo>
                  <a:lnTo>
                    <a:pt x="212725" y="2597152"/>
                  </a:lnTo>
                  <a:lnTo>
                    <a:pt x="318557" y="2582339"/>
                  </a:lnTo>
                  <a:lnTo>
                    <a:pt x="425453" y="2417239"/>
                  </a:lnTo>
                  <a:lnTo>
                    <a:pt x="531282" y="1978027"/>
                  </a:lnTo>
                  <a:lnTo>
                    <a:pt x="638178" y="1222375"/>
                  </a:lnTo>
                  <a:lnTo>
                    <a:pt x="744006" y="700621"/>
                  </a:lnTo>
                  <a:lnTo>
                    <a:pt x="850902" y="411696"/>
                  </a:lnTo>
                  <a:lnTo>
                    <a:pt x="956731" y="316446"/>
                  </a:lnTo>
                  <a:lnTo>
                    <a:pt x="1063627" y="167221"/>
                  </a:lnTo>
                  <a:lnTo>
                    <a:pt x="1169456" y="68796"/>
                  </a:lnTo>
                  <a:lnTo>
                    <a:pt x="1276352"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99" name="Shape 83"/>
            <p:cNvSpPr/>
            <p:nvPr/>
          </p:nvSpPr>
          <p:spPr>
            <a:xfrm>
              <a:off x="390698" y="360007"/>
              <a:ext cx="1701802" cy="2638423"/>
            </a:xfrm>
            <a:custGeom>
              <a:avLst/>
              <a:gdLst/>
              <a:ahLst/>
              <a:cxnLst/>
              <a:rect l="0" t="0" r="0" b="0"/>
              <a:pathLst>
                <a:path w="1701802" h="2638423">
                  <a:moveTo>
                    <a:pt x="0" y="2638423"/>
                  </a:moveTo>
                  <a:lnTo>
                    <a:pt x="105832" y="2638423"/>
                  </a:lnTo>
                  <a:lnTo>
                    <a:pt x="212725" y="2624661"/>
                  </a:lnTo>
                  <a:lnTo>
                    <a:pt x="318557" y="2308223"/>
                  </a:lnTo>
                  <a:lnTo>
                    <a:pt x="425453" y="1662633"/>
                  </a:lnTo>
                  <a:lnTo>
                    <a:pt x="531282" y="1085850"/>
                  </a:lnTo>
                  <a:lnTo>
                    <a:pt x="638178" y="728129"/>
                  </a:lnTo>
                  <a:lnTo>
                    <a:pt x="744006" y="466725"/>
                  </a:lnTo>
                  <a:lnTo>
                    <a:pt x="850902" y="330200"/>
                  </a:lnTo>
                  <a:lnTo>
                    <a:pt x="956731" y="230708"/>
                  </a:lnTo>
                  <a:lnTo>
                    <a:pt x="1063627" y="178854"/>
                  </a:lnTo>
                  <a:lnTo>
                    <a:pt x="1169456" y="110058"/>
                  </a:lnTo>
                  <a:lnTo>
                    <a:pt x="1276352" y="41275"/>
                  </a:lnTo>
                  <a:lnTo>
                    <a:pt x="1382181" y="41275"/>
                  </a:lnTo>
                  <a:lnTo>
                    <a:pt x="1489077" y="13754"/>
                  </a:lnTo>
                  <a:lnTo>
                    <a:pt x="1594906" y="0"/>
                  </a:lnTo>
                  <a:lnTo>
                    <a:pt x="1701802" y="0"/>
                  </a:lnTo>
                </a:path>
              </a:pathLst>
            </a:custGeom>
            <a:ln w="6350" cap="flat">
              <a:custDash>
                <a:ds d="50000" sp="400000"/>
                <a:ds d="600000" sp="4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00" name="Shape 84"/>
            <p:cNvSpPr/>
            <p:nvPr/>
          </p:nvSpPr>
          <p:spPr>
            <a:xfrm>
              <a:off x="390698" y="576961"/>
              <a:ext cx="956731" cy="2407707"/>
            </a:xfrm>
            <a:custGeom>
              <a:avLst/>
              <a:gdLst/>
              <a:ahLst/>
              <a:cxnLst/>
              <a:rect l="0" t="0" r="0" b="0"/>
              <a:pathLst>
                <a:path w="956731" h="2407707">
                  <a:moveTo>
                    <a:pt x="0" y="2407707"/>
                  </a:moveTo>
                  <a:lnTo>
                    <a:pt x="105832" y="2407707"/>
                  </a:lnTo>
                  <a:lnTo>
                    <a:pt x="212725" y="2393950"/>
                  </a:lnTo>
                  <a:lnTo>
                    <a:pt x="318557" y="2187575"/>
                  </a:lnTo>
                  <a:lnTo>
                    <a:pt x="425453" y="1459446"/>
                  </a:lnTo>
                  <a:lnTo>
                    <a:pt x="531282" y="937679"/>
                  </a:lnTo>
                  <a:lnTo>
                    <a:pt x="638178" y="428625"/>
                  </a:lnTo>
                  <a:lnTo>
                    <a:pt x="744006" y="236004"/>
                  </a:lnTo>
                  <a:lnTo>
                    <a:pt x="850902" y="71971"/>
                  </a:lnTo>
                  <a:lnTo>
                    <a:pt x="956731" y="0"/>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101" name="Shape 85"/>
            <p:cNvSpPr/>
            <p:nvPr/>
          </p:nvSpPr>
          <p:spPr>
            <a:xfrm>
              <a:off x="390698" y="98590"/>
              <a:ext cx="4148660" cy="2817289"/>
            </a:xfrm>
            <a:custGeom>
              <a:avLst/>
              <a:gdLst/>
              <a:ahLst/>
              <a:cxnLst/>
              <a:rect l="0" t="0" r="0" b="0"/>
              <a:pathLst>
                <a:path w="4148660" h="2817289">
                  <a:moveTo>
                    <a:pt x="0" y="2803527"/>
                  </a:moveTo>
                  <a:lnTo>
                    <a:pt x="105832" y="2817289"/>
                  </a:lnTo>
                  <a:lnTo>
                    <a:pt x="212725" y="2803527"/>
                  </a:lnTo>
                  <a:lnTo>
                    <a:pt x="318557" y="2555877"/>
                  </a:lnTo>
                  <a:lnTo>
                    <a:pt x="425453" y="1882775"/>
                  </a:lnTo>
                  <a:lnTo>
                    <a:pt x="531282" y="1209675"/>
                  </a:lnTo>
                  <a:lnTo>
                    <a:pt x="638178" y="975792"/>
                  </a:lnTo>
                  <a:lnTo>
                    <a:pt x="744006" y="824446"/>
                  </a:lnTo>
                  <a:lnTo>
                    <a:pt x="850902" y="741896"/>
                  </a:lnTo>
                  <a:lnTo>
                    <a:pt x="956731" y="663575"/>
                  </a:lnTo>
                  <a:lnTo>
                    <a:pt x="1063627" y="555625"/>
                  </a:lnTo>
                  <a:lnTo>
                    <a:pt x="1169456" y="483666"/>
                  </a:lnTo>
                  <a:lnTo>
                    <a:pt x="1276352" y="472021"/>
                  </a:lnTo>
                  <a:lnTo>
                    <a:pt x="1382181" y="424396"/>
                  </a:lnTo>
                  <a:lnTo>
                    <a:pt x="1489077" y="343966"/>
                  </a:lnTo>
                  <a:lnTo>
                    <a:pt x="1594906" y="328091"/>
                  </a:lnTo>
                  <a:lnTo>
                    <a:pt x="1701802" y="316446"/>
                  </a:lnTo>
                  <a:lnTo>
                    <a:pt x="1807632" y="299516"/>
                  </a:lnTo>
                  <a:lnTo>
                    <a:pt x="1914527" y="258241"/>
                  </a:lnTo>
                  <a:lnTo>
                    <a:pt x="2020357" y="271996"/>
                  </a:lnTo>
                  <a:lnTo>
                    <a:pt x="2127252" y="232841"/>
                  </a:lnTo>
                  <a:lnTo>
                    <a:pt x="2234136" y="231775"/>
                  </a:lnTo>
                  <a:lnTo>
                    <a:pt x="2339977" y="247650"/>
                  </a:lnTo>
                  <a:lnTo>
                    <a:pt x="2446860" y="244475"/>
                  </a:lnTo>
                  <a:lnTo>
                    <a:pt x="2552702" y="244475"/>
                  </a:lnTo>
                  <a:lnTo>
                    <a:pt x="2659585" y="218021"/>
                  </a:lnTo>
                  <a:lnTo>
                    <a:pt x="2765427" y="204266"/>
                  </a:lnTo>
                  <a:lnTo>
                    <a:pt x="2872310" y="218021"/>
                  </a:lnTo>
                  <a:lnTo>
                    <a:pt x="2978152" y="190500"/>
                  </a:lnTo>
                  <a:lnTo>
                    <a:pt x="3085035" y="176746"/>
                  </a:lnTo>
                  <a:lnTo>
                    <a:pt x="3297760" y="176746"/>
                  </a:lnTo>
                  <a:lnTo>
                    <a:pt x="3403602" y="136525"/>
                  </a:lnTo>
                  <a:lnTo>
                    <a:pt x="3510485" y="82550"/>
                  </a:lnTo>
                  <a:lnTo>
                    <a:pt x="3616327" y="55042"/>
                  </a:lnTo>
                  <a:lnTo>
                    <a:pt x="3723210" y="55042"/>
                  </a:lnTo>
                  <a:lnTo>
                    <a:pt x="3829052" y="41275"/>
                  </a:lnTo>
                  <a:lnTo>
                    <a:pt x="3935935" y="41275"/>
                  </a:lnTo>
                  <a:lnTo>
                    <a:pt x="4041777" y="27521"/>
                  </a:lnTo>
                  <a:lnTo>
                    <a:pt x="414866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2" name="Rectangle 101"/>
            <p:cNvSpPr/>
            <p:nvPr/>
          </p:nvSpPr>
          <p:spPr>
            <a:xfrm>
              <a:off x="2717424" y="3240809"/>
              <a:ext cx="1029925" cy="15134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Time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3" name="Rectangle 102"/>
            <p:cNvSpPr/>
            <p:nvPr/>
          </p:nvSpPr>
          <p:spPr>
            <a:xfrm rot="16200001">
              <a:off x="-626730" y="1235526"/>
              <a:ext cx="1036669" cy="25705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latin typeface="Arial" panose="020B0604020202020204" pitchFamily="34" charset="0"/>
                  <a:ea typeface="Arial" panose="020B0604020202020204" pitchFamily="34" charset="0"/>
                  <a:cs typeface="Calibri" panose="020F0502020204030204" pitchFamily="34" charset="0"/>
                </a:rPr>
                <a:t>A</a:t>
              </a: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ccuracy</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4" name="Rectangle 103"/>
            <p:cNvSpPr/>
            <p:nvPr/>
          </p:nvSpPr>
          <p:spPr>
            <a:xfrm>
              <a:off x="360004" y="2988732"/>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5" name="Rectangle 104"/>
            <p:cNvSpPr/>
            <p:nvPr/>
          </p:nvSpPr>
          <p:spPr>
            <a:xfrm>
              <a:off x="6029500" y="6353"/>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8" name="Rectangle 117"/>
            <p:cNvSpPr/>
            <p:nvPr/>
          </p:nvSpPr>
          <p:spPr>
            <a:xfrm>
              <a:off x="4981750" y="1548346"/>
              <a:ext cx="33798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red1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9" name="Shape 104"/>
            <p:cNvSpPr/>
            <p:nvPr/>
          </p:nvSpPr>
          <p:spPr>
            <a:xfrm>
              <a:off x="4557354" y="1595082"/>
              <a:ext cx="385229" cy="0"/>
            </a:xfrm>
            <a:custGeom>
              <a:avLst/>
              <a:gdLst/>
              <a:ahLst/>
              <a:cxnLst/>
              <a:rect l="0" t="0" r="0" b="0"/>
              <a:pathLst>
                <a:path w="385229">
                  <a:moveTo>
                    <a:pt x="0" y="0"/>
                  </a:moveTo>
                  <a:lnTo>
                    <a:pt x="385229"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120" name="Rectangle 119"/>
            <p:cNvSpPr/>
            <p:nvPr/>
          </p:nvSpPr>
          <p:spPr>
            <a:xfrm>
              <a:off x="4981750" y="1726146"/>
              <a:ext cx="41315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blue1</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1" name="Shape 107"/>
            <p:cNvSpPr/>
            <p:nvPr/>
          </p:nvSpPr>
          <p:spPr>
            <a:xfrm>
              <a:off x="4557354" y="1772882"/>
              <a:ext cx="385229" cy="0"/>
            </a:xfrm>
            <a:custGeom>
              <a:avLst/>
              <a:gdLst/>
              <a:ahLst/>
              <a:cxnLst/>
              <a:rect l="0" t="0" r="0" b="0"/>
              <a:pathLst>
                <a:path w="385229">
                  <a:moveTo>
                    <a:pt x="0" y="0"/>
                  </a:moveTo>
                  <a:lnTo>
                    <a:pt x="385229"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22" name="Rectangle 121"/>
            <p:cNvSpPr/>
            <p:nvPr/>
          </p:nvSpPr>
          <p:spPr>
            <a:xfrm>
              <a:off x="4981750" y="1903946"/>
              <a:ext cx="52581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green1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3" name="Shape 110"/>
            <p:cNvSpPr/>
            <p:nvPr/>
          </p:nvSpPr>
          <p:spPr>
            <a:xfrm>
              <a:off x="4557354" y="1950682"/>
              <a:ext cx="385229" cy="0"/>
            </a:xfrm>
            <a:custGeom>
              <a:avLst/>
              <a:gdLst/>
              <a:ahLst/>
              <a:cxnLst/>
              <a:rect l="0" t="0" r="0" b="0"/>
              <a:pathLst>
                <a:path w="385229">
                  <a:moveTo>
                    <a:pt x="0" y="0"/>
                  </a:moveTo>
                  <a:lnTo>
                    <a:pt x="385229" y="0"/>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124" name="Rectangle 123"/>
            <p:cNvSpPr/>
            <p:nvPr/>
          </p:nvSpPr>
          <p:spPr>
            <a:xfrm>
              <a:off x="4981750" y="2081743"/>
              <a:ext cx="41315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blue2</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5" name="Shape 113"/>
            <p:cNvSpPr/>
            <p:nvPr/>
          </p:nvSpPr>
          <p:spPr>
            <a:xfrm>
              <a:off x="4557354" y="2128482"/>
              <a:ext cx="385229" cy="0"/>
            </a:xfrm>
            <a:custGeom>
              <a:avLst/>
              <a:gdLst/>
              <a:ahLst/>
              <a:cxnLst/>
              <a:rect l="0" t="0" r="0" b="0"/>
              <a:pathLst>
                <a:path w="385229">
                  <a:moveTo>
                    <a:pt x="0" y="0"/>
                  </a:moveTo>
                  <a:lnTo>
                    <a:pt x="385229" y="0"/>
                  </a:lnTo>
                </a:path>
              </a:pathLst>
            </a:custGeom>
            <a:ln w="6350" cap="flat">
              <a:custDash>
                <a:ds d="600000" sp="6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26" name="Rectangle 125"/>
            <p:cNvSpPr/>
            <p:nvPr/>
          </p:nvSpPr>
          <p:spPr>
            <a:xfrm>
              <a:off x="4981750" y="2260600"/>
              <a:ext cx="33798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red2</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7" name="Shape 116"/>
            <p:cNvSpPr/>
            <p:nvPr/>
          </p:nvSpPr>
          <p:spPr>
            <a:xfrm>
              <a:off x="4557354" y="2306280"/>
              <a:ext cx="385229" cy="0"/>
            </a:xfrm>
            <a:custGeom>
              <a:avLst/>
              <a:gdLst/>
              <a:ahLst/>
              <a:cxnLst/>
              <a:rect l="0" t="0" r="0" b="0"/>
              <a:pathLst>
                <a:path w="385229">
                  <a:moveTo>
                    <a:pt x="0" y="0"/>
                  </a:moveTo>
                  <a:lnTo>
                    <a:pt x="385229"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128" name="Rectangle 127"/>
            <p:cNvSpPr/>
            <p:nvPr/>
          </p:nvSpPr>
          <p:spPr>
            <a:xfrm>
              <a:off x="4981750" y="2438400"/>
              <a:ext cx="41315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blue3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9" name="Shape 119"/>
            <p:cNvSpPr/>
            <p:nvPr/>
          </p:nvSpPr>
          <p:spPr>
            <a:xfrm>
              <a:off x="4557354" y="2484080"/>
              <a:ext cx="385229" cy="0"/>
            </a:xfrm>
            <a:custGeom>
              <a:avLst/>
              <a:gdLst/>
              <a:ahLst/>
              <a:cxnLst/>
              <a:rect l="0" t="0" r="0" b="0"/>
              <a:pathLst>
                <a:path w="385229">
                  <a:moveTo>
                    <a:pt x="0" y="0"/>
                  </a:moveTo>
                  <a:lnTo>
                    <a:pt x="385229" y="0"/>
                  </a:lnTo>
                </a:path>
              </a:pathLst>
            </a:custGeom>
            <a:ln w="6350" cap="flat">
              <a:custDash>
                <a:ds d="50000" sp="400000"/>
                <a:ds d="600000" sp="400000"/>
              </a:custDash>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30" name="Rectangle 129"/>
            <p:cNvSpPr/>
            <p:nvPr/>
          </p:nvSpPr>
          <p:spPr>
            <a:xfrm>
              <a:off x="4981750" y="2616200"/>
              <a:ext cx="52581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green2</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1" name="Shape 122"/>
            <p:cNvSpPr/>
            <p:nvPr/>
          </p:nvSpPr>
          <p:spPr>
            <a:xfrm>
              <a:off x="4557354" y="2661880"/>
              <a:ext cx="385229" cy="0"/>
            </a:xfrm>
            <a:custGeom>
              <a:avLst/>
              <a:gdLst/>
              <a:ahLst/>
              <a:cxnLst/>
              <a:rect l="0" t="0" r="0" b="0"/>
              <a:pathLst>
                <a:path w="385229">
                  <a:moveTo>
                    <a:pt x="0" y="0"/>
                  </a:moveTo>
                  <a:lnTo>
                    <a:pt x="385229" y="0"/>
                  </a:lnTo>
                </a:path>
              </a:pathLst>
            </a:custGeom>
            <a:ln w="6350" cap="flat">
              <a:custDash>
                <a:ds d="600000" sp="600000"/>
              </a:custDash>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132" name="Rectangle 131"/>
            <p:cNvSpPr/>
            <p:nvPr/>
          </p:nvSpPr>
          <p:spPr>
            <a:xfrm>
              <a:off x="4981750" y="2755180"/>
              <a:ext cx="669912" cy="19506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turn off</a:t>
              </a:r>
              <a:endPar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3" name="Shape 125"/>
            <p:cNvSpPr/>
            <p:nvPr/>
          </p:nvSpPr>
          <p:spPr>
            <a:xfrm>
              <a:off x="4557354" y="2839680"/>
              <a:ext cx="385229" cy="0"/>
            </a:xfrm>
            <a:custGeom>
              <a:avLst/>
              <a:gdLst/>
              <a:ahLst/>
              <a:cxnLst/>
              <a:rect l="0" t="0" r="0" b="0"/>
              <a:pathLst>
                <a:path w="385229">
                  <a:moveTo>
                    <a:pt x="0" y="0"/>
                  </a:moveTo>
                  <a:lnTo>
                    <a:pt x="385229"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250929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p:cNvCxnSpPr/>
          <p:nvPr/>
        </p:nvCxnSpPr>
        <p:spPr>
          <a:xfrm flipH="1">
            <a:off x="8671799" y="1288171"/>
            <a:ext cx="18664" cy="358759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458410" y="1223188"/>
            <a:ext cx="7796079" cy="4098565"/>
            <a:chOff x="0" y="0"/>
            <a:chExt cx="6317587" cy="3398972"/>
          </a:xfrm>
        </p:grpSpPr>
        <p:sp>
          <p:nvSpPr>
            <p:cNvPr id="6" name="Shape 7"/>
            <p:cNvSpPr/>
            <p:nvPr/>
          </p:nvSpPr>
          <p:spPr>
            <a:xfrm>
              <a:off x="435961" y="47787"/>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8"/>
            <p:cNvSpPr/>
            <p:nvPr/>
          </p:nvSpPr>
          <p:spPr>
            <a:xfrm>
              <a:off x="435961" y="30291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9"/>
            <p:cNvSpPr/>
            <p:nvPr/>
          </p:nvSpPr>
          <p:spPr>
            <a:xfrm>
              <a:off x="6104392" y="47787"/>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0"/>
            <p:cNvSpPr/>
            <p:nvPr/>
          </p:nvSpPr>
          <p:spPr>
            <a:xfrm>
              <a:off x="435961" y="47787"/>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1"/>
            <p:cNvSpPr/>
            <p:nvPr/>
          </p:nvSpPr>
          <p:spPr>
            <a:xfrm>
              <a:off x="435961" y="30291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2"/>
            <p:cNvSpPr/>
            <p:nvPr/>
          </p:nvSpPr>
          <p:spPr>
            <a:xfrm>
              <a:off x="435961" y="47787"/>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3"/>
            <p:cNvSpPr/>
            <p:nvPr/>
          </p:nvSpPr>
          <p:spPr>
            <a:xfrm>
              <a:off x="435961"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4"/>
            <p:cNvSpPr/>
            <p:nvPr/>
          </p:nvSpPr>
          <p:spPr>
            <a:xfrm>
              <a:off x="435961"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p:cNvSpPr/>
            <p:nvPr/>
          </p:nvSpPr>
          <p:spPr>
            <a:xfrm>
              <a:off x="330124"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610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Shape 16"/>
            <p:cNvSpPr/>
            <p:nvPr/>
          </p:nvSpPr>
          <p:spPr>
            <a:xfrm>
              <a:off x="1002167"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7"/>
            <p:cNvSpPr/>
            <p:nvPr/>
          </p:nvSpPr>
          <p:spPr>
            <a:xfrm>
              <a:off x="1002167"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Rectangle 16"/>
            <p:cNvSpPr/>
            <p:nvPr/>
          </p:nvSpPr>
          <p:spPr>
            <a:xfrm>
              <a:off x="896338"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615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Shape 19"/>
            <p:cNvSpPr/>
            <p:nvPr/>
          </p:nvSpPr>
          <p:spPr>
            <a:xfrm>
              <a:off x="1569438"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20"/>
            <p:cNvSpPr/>
            <p:nvPr/>
          </p:nvSpPr>
          <p:spPr>
            <a:xfrm>
              <a:off x="1569438"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a:off x="1463596"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620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Shape 22"/>
            <p:cNvSpPr/>
            <p:nvPr/>
          </p:nvSpPr>
          <p:spPr>
            <a:xfrm>
              <a:off x="2135642"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3"/>
            <p:cNvSpPr/>
            <p:nvPr/>
          </p:nvSpPr>
          <p:spPr>
            <a:xfrm>
              <a:off x="2135642"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p:cNvSpPr/>
            <p:nvPr/>
          </p:nvSpPr>
          <p:spPr>
            <a:xfrm>
              <a:off x="2029813"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625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Shape 25"/>
            <p:cNvSpPr/>
            <p:nvPr/>
          </p:nvSpPr>
          <p:spPr>
            <a:xfrm>
              <a:off x="2702913"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26"/>
            <p:cNvSpPr/>
            <p:nvPr/>
          </p:nvSpPr>
          <p:spPr>
            <a:xfrm>
              <a:off x="2702913"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Rectangle 25"/>
            <p:cNvSpPr/>
            <p:nvPr/>
          </p:nvSpPr>
          <p:spPr>
            <a:xfrm>
              <a:off x="2597071"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630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Shape 28"/>
            <p:cNvSpPr/>
            <p:nvPr/>
          </p:nvSpPr>
          <p:spPr>
            <a:xfrm>
              <a:off x="3270171"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9"/>
            <p:cNvSpPr/>
            <p:nvPr/>
          </p:nvSpPr>
          <p:spPr>
            <a:xfrm>
              <a:off x="3270171"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a:off x="3164342"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635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31"/>
            <p:cNvSpPr/>
            <p:nvPr/>
          </p:nvSpPr>
          <p:spPr>
            <a:xfrm>
              <a:off x="3836388"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32"/>
            <p:cNvSpPr/>
            <p:nvPr/>
          </p:nvSpPr>
          <p:spPr>
            <a:xfrm>
              <a:off x="3836388"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a:off x="3730546"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640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34"/>
            <p:cNvSpPr/>
            <p:nvPr/>
          </p:nvSpPr>
          <p:spPr>
            <a:xfrm>
              <a:off x="4403647"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35"/>
            <p:cNvSpPr/>
            <p:nvPr/>
          </p:nvSpPr>
          <p:spPr>
            <a:xfrm>
              <a:off x="4403647"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a:off x="4297817"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645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37"/>
            <p:cNvSpPr/>
            <p:nvPr/>
          </p:nvSpPr>
          <p:spPr>
            <a:xfrm>
              <a:off x="4969863"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38"/>
            <p:cNvSpPr/>
            <p:nvPr/>
          </p:nvSpPr>
          <p:spPr>
            <a:xfrm>
              <a:off x="4969863"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a:off x="4864022"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650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40"/>
            <p:cNvSpPr/>
            <p:nvPr/>
          </p:nvSpPr>
          <p:spPr>
            <a:xfrm>
              <a:off x="5537122"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41"/>
            <p:cNvSpPr/>
            <p:nvPr/>
          </p:nvSpPr>
          <p:spPr>
            <a:xfrm>
              <a:off x="5537122"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5431292"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655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43"/>
            <p:cNvSpPr/>
            <p:nvPr/>
          </p:nvSpPr>
          <p:spPr>
            <a:xfrm>
              <a:off x="6104392" y="2971965"/>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44"/>
            <p:cNvSpPr/>
            <p:nvPr/>
          </p:nvSpPr>
          <p:spPr>
            <a:xfrm>
              <a:off x="6104392" y="47787"/>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5998563" y="309139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660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46"/>
            <p:cNvSpPr/>
            <p:nvPr/>
          </p:nvSpPr>
          <p:spPr>
            <a:xfrm>
              <a:off x="435961" y="30291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47"/>
            <p:cNvSpPr/>
            <p:nvPr/>
          </p:nvSpPr>
          <p:spPr>
            <a:xfrm>
              <a:off x="6047242" y="30291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p:cNvSpPr/>
            <p:nvPr/>
          </p:nvSpPr>
          <p:spPr>
            <a:xfrm>
              <a:off x="329067" y="2984497"/>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49"/>
            <p:cNvSpPr/>
            <p:nvPr/>
          </p:nvSpPr>
          <p:spPr>
            <a:xfrm>
              <a:off x="435961" y="265552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50"/>
            <p:cNvSpPr/>
            <p:nvPr/>
          </p:nvSpPr>
          <p:spPr>
            <a:xfrm>
              <a:off x="6047242" y="265552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a:off x="223236" y="2610904"/>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1.1</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52"/>
            <p:cNvSpPr/>
            <p:nvPr/>
          </p:nvSpPr>
          <p:spPr>
            <a:xfrm>
              <a:off x="435961" y="2282990"/>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53"/>
            <p:cNvSpPr/>
            <p:nvPr/>
          </p:nvSpPr>
          <p:spPr>
            <a:xfrm>
              <a:off x="6047242" y="2282990"/>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p:cNvSpPr/>
            <p:nvPr/>
          </p:nvSpPr>
          <p:spPr>
            <a:xfrm>
              <a:off x="223236" y="2238372"/>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1.2</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55"/>
            <p:cNvSpPr/>
            <p:nvPr/>
          </p:nvSpPr>
          <p:spPr>
            <a:xfrm>
              <a:off x="435961" y="1910458"/>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56"/>
            <p:cNvSpPr/>
            <p:nvPr/>
          </p:nvSpPr>
          <p:spPr>
            <a:xfrm>
              <a:off x="6047242" y="1910458"/>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a:off x="223236" y="1865843"/>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1.3</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Shape 58"/>
            <p:cNvSpPr/>
            <p:nvPr/>
          </p:nvSpPr>
          <p:spPr>
            <a:xfrm>
              <a:off x="435961" y="1537929"/>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59"/>
            <p:cNvSpPr/>
            <p:nvPr/>
          </p:nvSpPr>
          <p:spPr>
            <a:xfrm>
              <a:off x="6047242" y="1537929"/>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Rectangle 58"/>
            <p:cNvSpPr/>
            <p:nvPr/>
          </p:nvSpPr>
          <p:spPr>
            <a:xfrm>
              <a:off x="223236" y="1493301"/>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1.4</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0" name="Shape 61"/>
            <p:cNvSpPr/>
            <p:nvPr/>
          </p:nvSpPr>
          <p:spPr>
            <a:xfrm>
              <a:off x="435961" y="116538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Shape 62"/>
            <p:cNvSpPr/>
            <p:nvPr/>
          </p:nvSpPr>
          <p:spPr>
            <a:xfrm>
              <a:off x="6047242" y="116538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2" name="Rectangle 61"/>
            <p:cNvSpPr/>
            <p:nvPr/>
          </p:nvSpPr>
          <p:spPr>
            <a:xfrm>
              <a:off x="223236" y="1120772"/>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3" name="Shape 64"/>
            <p:cNvSpPr/>
            <p:nvPr/>
          </p:nvSpPr>
          <p:spPr>
            <a:xfrm>
              <a:off x="435961" y="792858"/>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65"/>
            <p:cNvSpPr/>
            <p:nvPr/>
          </p:nvSpPr>
          <p:spPr>
            <a:xfrm>
              <a:off x="6047242" y="792858"/>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5" name="Rectangle 64"/>
            <p:cNvSpPr/>
            <p:nvPr/>
          </p:nvSpPr>
          <p:spPr>
            <a:xfrm>
              <a:off x="223236" y="748243"/>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1.6</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Shape 67"/>
            <p:cNvSpPr/>
            <p:nvPr/>
          </p:nvSpPr>
          <p:spPr>
            <a:xfrm>
              <a:off x="435961" y="420329"/>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7" name="Shape 68"/>
            <p:cNvSpPr/>
            <p:nvPr/>
          </p:nvSpPr>
          <p:spPr>
            <a:xfrm>
              <a:off x="6047242" y="420329"/>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8" name="Rectangle 67"/>
            <p:cNvSpPr/>
            <p:nvPr/>
          </p:nvSpPr>
          <p:spPr>
            <a:xfrm>
              <a:off x="223236" y="375701"/>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1.7</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9" name="Shape 70"/>
            <p:cNvSpPr/>
            <p:nvPr/>
          </p:nvSpPr>
          <p:spPr>
            <a:xfrm>
              <a:off x="435961" y="4778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71"/>
            <p:cNvSpPr/>
            <p:nvPr/>
          </p:nvSpPr>
          <p:spPr>
            <a:xfrm>
              <a:off x="6047242" y="4778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1" name="Rectangle 70"/>
            <p:cNvSpPr/>
            <p:nvPr/>
          </p:nvSpPr>
          <p:spPr>
            <a:xfrm>
              <a:off x="223236" y="3172"/>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1.8</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2" name="Shape 73"/>
            <p:cNvSpPr/>
            <p:nvPr/>
          </p:nvSpPr>
          <p:spPr>
            <a:xfrm>
              <a:off x="435961" y="47787"/>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Shape 74"/>
            <p:cNvSpPr/>
            <p:nvPr/>
          </p:nvSpPr>
          <p:spPr>
            <a:xfrm>
              <a:off x="435961" y="30291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Shape 75"/>
            <p:cNvSpPr/>
            <p:nvPr/>
          </p:nvSpPr>
          <p:spPr>
            <a:xfrm>
              <a:off x="6104392" y="47787"/>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Shape 76"/>
            <p:cNvSpPr/>
            <p:nvPr/>
          </p:nvSpPr>
          <p:spPr>
            <a:xfrm>
              <a:off x="435961" y="47787"/>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6" name="Shape 78"/>
            <p:cNvSpPr/>
            <p:nvPr/>
          </p:nvSpPr>
          <p:spPr>
            <a:xfrm>
              <a:off x="782038" y="836254"/>
              <a:ext cx="5068354" cy="1795986"/>
            </a:xfrm>
            <a:custGeom>
              <a:avLst/>
              <a:gdLst/>
              <a:ahLst/>
              <a:cxnLst/>
              <a:rect l="0" t="0" r="0" b="0"/>
              <a:pathLst>
                <a:path w="5068354" h="1795986">
                  <a:moveTo>
                    <a:pt x="0" y="1795986"/>
                  </a:moveTo>
                  <a:lnTo>
                    <a:pt x="75133" y="1590672"/>
                  </a:lnTo>
                  <a:lnTo>
                    <a:pt x="151333" y="1685922"/>
                  </a:lnTo>
                  <a:lnTo>
                    <a:pt x="226479" y="1231900"/>
                  </a:lnTo>
                  <a:lnTo>
                    <a:pt x="302679" y="1254125"/>
                  </a:lnTo>
                  <a:lnTo>
                    <a:pt x="377825" y="1576910"/>
                  </a:lnTo>
                  <a:lnTo>
                    <a:pt x="454025" y="1232954"/>
                  </a:lnTo>
                  <a:lnTo>
                    <a:pt x="529158" y="1326086"/>
                  </a:lnTo>
                  <a:lnTo>
                    <a:pt x="605358" y="1683804"/>
                  </a:lnTo>
                  <a:lnTo>
                    <a:pt x="680504" y="1399111"/>
                  </a:lnTo>
                  <a:lnTo>
                    <a:pt x="756704" y="1373711"/>
                  </a:lnTo>
                  <a:lnTo>
                    <a:pt x="831850" y="1211783"/>
                  </a:lnTo>
                  <a:lnTo>
                    <a:pt x="908050" y="1322908"/>
                  </a:lnTo>
                  <a:lnTo>
                    <a:pt x="983183" y="1697560"/>
                  </a:lnTo>
                  <a:lnTo>
                    <a:pt x="1059383" y="1608660"/>
                  </a:lnTo>
                  <a:lnTo>
                    <a:pt x="1134529" y="1659460"/>
                  </a:lnTo>
                  <a:lnTo>
                    <a:pt x="1209675" y="1649935"/>
                  </a:lnTo>
                  <a:lnTo>
                    <a:pt x="1285875" y="1227658"/>
                  </a:lnTo>
                  <a:lnTo>
                    <a:pt x="1361008" y="1265758"/>
                  </a:lnTo>
                  <a:lnTo>
                    <a:pt x="1437208" y="1380061"/>
                  </a:lnTo>
                  <a:lnTo>
                    <a:pt x="1512354" y="1354661"/>
                  </a:lnTo>
                  <a:lnTo>
                    <a:pt x="1588554" y="1348311"/>
                  </a:lnTo>
                  <a:lnTo>
                    <a:pt x="1663700" y="1364186"/>
                  </a:lnTo>
                  <a:lnTo>
                    <a:pt x="1739900" y="1765297"/>
                  </a:lnTo>
                  <a:lnTo>
                    <a:pt x="1815033" y="1381122"/>
                  </a:lnTo>
                  <a:lnTo>
                    <a:pt x="1891233" y="1127125"/>
                  </a:lnTo>
                  <a:lnTo>
                    <a:pt x="1966379" y="299504"/>
                  </a:lnTo>
                  <a:lnTo>
                    <a:pt x="2042579" y="317500"/>
                  </a:lnTo>
                  <a:lnTo>
                    <a:pt x="2117725" y="442379"/>
                  </a:lnTo>
                  <a:lnTo>
                    <a:pt x="2193925" y="699554"/>
                  </a:lnTo>
                  <a:lnTo>
                    <a:pt x="2269058" y="467779"/>
                  </a:lnTo>
                  <a:lnTo>
                    <a:pt x="2345258" y="1076325"/>
                  </a:lnTo>
                  <a:lnTo>
                    <a:pt x="2420404" y="1350429"/>
                  </a:lnTo>
                  <a:lnTo>
                    <a:pt x="2496604" y="1358897"/>
                  </a:lnTo>
                  <a:lnTo>
                    <a:pt x="2571750" y="940854"/>
                  </a:lnTo>
                  <a:lnTo>
                    <a:pt x="2647950" y="1167333"/>
                  </a:lnTo>
                  <a:lnTo>
                    <a:pt x="2723083" y="1337729"/>
                  </a:lnTo>
                  <a:lnTo>
                    <a:pt x="2799283" y="1162050"/>
                  </a:lnTo>
                  <a:lnTo>
                    <a:pt x="2874429" y="714375"/>
                  </a:lnTo>
                  <a:lnTo>
                    <a:pt x="2950629" y="667804"/>
                  </a:lnTo>
                  <a:lnTo>
                    <a:pt x="3025775" y="135458"/>
                  </a:lnTo>
                  <a:lnTo>
                    <a:pt x="3101975" y="207429"/>
                  </a:lnTo>
                  <a:lnTo>
                    <a:pt x="3177108" y="0"/>
                  </a:lnTo>
                  <a:lnTo>
                    <a:pt x="3253308" y="839254"/>
                  </a:lnTo>
                  <a:lnTo>
                    <a:pt x="3328454" y="589483"/>
                  </a:lnTo>
                  <a:lnTo>
                    <a:pt x="3404654" y="289979"/>
                  </a:lnTo>
                  <a:lnTo>
                    <a:pt x="3479800" y="1571622"/>
                  </a:lnTo>
                  <a:lnTo>
                    <a:pt x="3556000" y="1125004"/>
                  </a:lnTo>
                  <a:lnTo>
                    <a:pt x="3631133" y="1491185"/>
                  </a:lnTo>
                  <a:lnTo>
                    <a:pt x="3706279" y="1320800"/>
                  </a:lnTo>
                  <a:lnTo>
                    <a:pt x="3782479" y="37033"/>
                  </a:lnTo>
                  <a:lnTo>
                    <a:pt x="3857625" y="1301750"/>
                  </a:lnTo>
                  <a:lnTo>
                    <a:pt x="3933825" y="1330322"/>
                  </a:lnTo>
                  <a:lnTo>
                    <a:pt x="4008958" y="1307033"/>
                  </a:lnTo>
                  <a:lnTo>
                    <a:pt x="4085158" y="1390647"/>
                  </a:lnTo>
                  <a:lnTo>
                    <a:pt x="4160304" y="1363129"/>
                  </a:lnTo>
                  <a:lnTo>
                    <a:pt x="4236504" y="1575854"/>
                  </a:lnTo>
                  <a:lnTo>
                    <a:pt x="4311650" y="1116533"/>
                  </a:lnTo>
                  <a:lnTo>
                    <a:pt x="4387850" y="1175804"/>
                  </a:lnTo>
                  <a:lnTo>
                    <a:pt x="4462983" y="1456261"/>
                  </a:lnTo>
                  <a:lnTo>
                    <a:pt x="4539183" y="375704"/>
                  </a:lnTo>
                  <a:lnTo>
                    <a:pt x="4614329" y="669925"/>
                  </a:lnTo>
                  <a:lnTo>
                    <a:pt x="4690529" y="479425"/>
                  </a:lnTo>
                  <a:lnTo>
                    <a:pt x="4765675" y="30683"/>
                  </a:lnTo>
                  <a:lnTo>
                    <a:pt x="4841875" y="89954"/>
                  </a:lnTo>
                  <a:lnTo>
                    <a:pt x="4917008" y="1012825"/>
                  </a:lnTo>
                  <a:lnTo>
                    <a:pt x="4993208" y="125933"/>
                  </a:lnTo>
                  <a:lnTo>
                    <a:pt x="5068354" y="138633"/>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77" name="Shape 79"/>
            <p:cNvSpPr/>
            <p:nvPr/>
          </p:nvSpPr>
          <p:spPr>
            <a:xfrm>
              <a:off x="782038" y="2066033"/>
              <a:ext cx="5068354" cy="723900"/>
            </a:xfrm>
            <a:custGeom>
              <a:avLst/>
              <a:gdLst/>
              <a:ahLst/>
              <a:cxnLst/>
              <a:rect l="0" t="0" r="0" b="0"/>
              <a:pathLst>
                <a:path w="5068354" h="723900">
                  <a:moveTo>
                    <a:pt x="0" y="281518"/>
                  </a:moveTo>
                  <a:lnTo>
                    <a:pt x="75133" y="149225"/>
                  </a:lnTo>
                  <a:lnTo>
                    <a:pt x="151333" y="374650"/>
                  </a:lnTo>
                  <a:lnTo>
                    <a:pt x="226479" y="431800"/>
                  </a:lnTo>
                  <a:lnTo>
                    <a:pt x="302679" y="541869"/>
                  </a:lnTo>
                  <a:lnTo>
                    <a:pt x="377825" y="457200"/>
                  </a:lnTo>
                  <a:lnTo>
                    <a:pt x="454025" y="456143"/>
                  </a:lnTo>
                  <a:lnTo>
                    <a:pt x="529158" y="426507"/>
                  </a:lnTo>
                  <a:lnTo>
                    <a:pt x="605358" y="524932"/>
                  </a:lnTo>
                  <a:lnTo>
                    <a:pt x="680504" y="522818"/>
                  </a:lnTo>
                  <a:lnTo>
                    <a:pt x="756704" y="0"/>
                  </a:lnTo>
                  <a:lnTo>
                    <a:pt x="831850" y="327025"/>
                  </a:lnTo>
                  <a:lnTo>
                    <a:pt x="908050" y="462493"/>
                  </a:lnTo>
                  <a:lnTo>
                    <a:pt x="983183" y="519643"/>
                  </a:lnTo>
                  <a:lnTo>
                    <a:pt x="1059383" y="532344"/>
                  </a:lnTo>
                  <a:lnTo>
                    <a:pt x="1134529" y="488950"/>
                  </a:lnTo>
                  <a:lnTo>
                    <a:pt x="1209675" y="546100"/>
                  </a:lnTo>
                  <a:lnTo>
                    <a:pt x="1285875" y="406400"/>
                  </a:lnTo>
                  <a:lnTo>
                    <a:pt x="1361008" y="505882"/>
                  </a:lnTo>
                  <a:lnTo>
                    <a:pt x="1437208" y="376768"/>
                  </a:lnTo>
                  <a:lnTo>
                    <a:pt x="1512354" y="476250"/>
                  </a:lnTo>
                  <a:lnTo>
                    <a:pt x="1588554" y="454025"/>
                  </a:lnTo>
                  <a:lnTo>
                    <a:pt x="1663700" y="552450"/>
                  </a:lnTo>
                  <a:lnTo>
                    <a:pt x="1739900" y="537632"/>
                  </a:lnTo>
                  <a:lnTo>
                    <a:pt x="1815033" y="527050"/>
                  </a:lnTo>
                  <a:lnTo>
                    <a:pt x="1891233" y="558800"/>
                  </a:lnTo>
                  <a:lnTo>
                    <a:pt x="1966379" y="547157"/>
                  </a:lnTo>
                  <a:lnTo>
                    <a:pt x="2042579" y="535519"/>
                  </a:lnTo>
                  <a:lnTo>
                    <a:pt x="2117725" y="468843"/>
                  </a:lnTo>
                  <a:lnTo>
                    <a:pt x="2193925" y="639232"/>
                  </a:lnTo>
                  <a:lnTo>
                    <a:pt x="2269058" y="538694"/>
                  </a:lnTo>
                  <a:lnTo>
                    <a:pt x="2345258" y="532344"/>
                  </a:lnTo>
                  <a:lnTo>
                    <a:pt x="2420404" y="573619"/>
                  </a:lnTo>
                  <a:lnTo>
                    <a:pt x="2496604" y="570444"/>
                  </a:lnTo>
                  <a:lnTo>
                    <a:pt x="2571750" y="571500"/>
                  </a:lnTo>
                  <a:lnTo>
                    <a:pt x="2647950" y="589494"/>
                  </a:lnTo>
                  <a:lnTo>
                    <a:pt x="2723083" y="617007"/>
                  </a:lnTo>
                  <a:lnTo>
                    <a:pt x="2799283" y="623357"/>
                  </a:lnTo>
                  <a:lnTo>
                    <a:pt x="2874429" y="619125"/>
                  </a:lnTo>
                  <a:lnTo>
                    <a:pt x="2950629" y="502707"/>
                  </a:lnTo>
                  <a:lnTo>
                    <a:pt x="3025775" y="553507"/>
                  </a:lnTo>
                  <a:lnTo>
                    <a:pt x="3101975" y="565150"/>
                  </a:lnTo>
                  <a:lnTo>
                    <a:pt x="3177108" y="550332"/>
                  </a:lnTo>
                  <a:lnTo>
                    <a:pt x="3253308" y="529169"/>
                  </a:lnTo>
                  <a:lnTo>
                    <a:pt x="3328454" y="538694"/>
                  </a:lnTo>
                  <a:lnTo>
                    <a:pt x="3404654" y="564094"/>
                  </a:lnTo>
                  <a:lnTo>
                    <a:pt x="3479800" y="609600"/>
                  </a:lnTo>
                  <a:lnTo>
                    <a:pt x="3556000" y="641350"/>
                  </a:lnTo>
                  <a:lnTo>
                    <a:pt x="3631133" y="639232"/>
                  </a:lnTo>
                  <a:lnTo>
                    <a:pt x="3706279" y="680507"/>
                  </a:lnTo>
                  <a:lnTo>
                    <a:pt x="3782479" y="714375"/>
                  </a:lnTo>
                  <a:lnTo>
                    <a:pt x="3857625" y="718607"/>
                  </a:lnTo>
                  <a:lnTo>
                    <a:pt x="3933825" y="723900"/>
                  </a:lnTo>
                  <a:lnTo>
                    <a:pt x="4008958" y="695325"/>
                  </a:lnTo>
                  <a:lnTo>
                    <a:pt x="4085158" y="632882"/>
                  </a:lnTo>
                  <a:lnTo>
                    <a:pt x="4160304" y="529169"/>
                  </a:lnTo>
                  <a:lnTo>
                    <a:pt x="4236504" y="458257"/>
                  </a:lnTo>
                  <a:lnTo>
                    <a:pt x="4311650" y="498475"/>
                  </a:lnTo>
                  <a:lnTo>
                    <a:pt x="4387850" y="513293"/>
                  </a:lnTo>
                  <a:lnTo>
                    <a:pt x="4462983" y="560919"/>
                  </a:lnTo>
                  <a:lnTo>
                    <a:pt x="4539183" y="519643"/>
                  </a:lnTo>
                  <a:lnTo>
                    <a:pt x="4614329" y="555625"/>
                  </a:lnTo>
                  <a:lnTo>
                    <a:pt x="4690529" y="556682"/>
                  </a:lnTo>
                  <a:lnTo>
                    <a:pt x="4765675" y="565150"/>
                  </a:lnTo>
                  <a:lnTo>
                    <a:pt x="4841875" y="595844"/>
                  </a:lnTo>
                  <a:lnTo>
                    <a:pt x="4917008" y="579969"/>
                  </a:lnTo>
                  <a:lnTo>
                    <a:pt x="4993208" y="530225"/>
                  </a:lnTo>
                  <a:lnTo>
                    <a:pt x="5068354" y="606425"/>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8" name="Shape 80"/>
            <p:cNvSpPr/>
            <p:nvPr/>
          </p:nvSpPr>
          <p:spPr>
            <a:xfrm>
              <a:off x="782038" y="1656458"/>
              <a:ext cx="5068354" cy="980018"/>
            </a:xfrm>
            <a:custGeom>
              <a:avLst/>
              <a:gdLst/>
              <a:ahLst/>
              <a:cxnLst/>
              <a:rect l="0" t="0" r="0" b="0"/>
              <a:pathLst>
                <a:path w="5068354" h="980018">
                  <a:moveTo>
                    <a:pt x="0" y="0"/>
                  </a:moveTo>
                  <a:lnTo>
                    <a:pt x="75133" y="144996"/>
                  </a:lnTo>
                  <a:lnTo>
                    <a:pt x="151333" y="289979"/>
                  </a:lnTo>
                  <a:lnTo>
                    <a:pt x="226479" y="381000"/>
                  </a:lnTo>
                  <a:lnTo>
                    <a:pt x="302679" y="352425"/>
                  </a:lnTo>
                  <a:lnTo>
                    <a:pt x="377825" y="452971"/>
                  </a:lnTo>
                  <a:lnTo>
                    <a:pt x="454025" y="538693"/>
                  </a:lnTo>
                  <a:lnTo>
                    <a:pt x="529158" y="529168"/>
                  </a:lnTo>
                  <a:lnTo>
                    <a:pt x="605358" y="536575"/>
                  </a:lnTo>
                  <a:lnTo>
                    <a:pt x="680504" y="546100"/>
                  </a:lnTo>
                  <a:lnTo>
                    <a:pt x="756704" y="651931"/>
                  </a:lnTo>
                  <a:lnTo>
                    <a:pt x="831850" y="638175"/>
                  </a:lnTo>
                  <a:lnTo>
                    <a:pt x="908050" y="633943"/>
                  </a:lnTo>
                  <a:lnTo>
                    <a:pt x="983183" y="635000"/>
                  </a:lnTo>
                  <a:lnTo>
                    <a:pt x="1059383" y="531282"/>
                  </a:lnTo>
                  <a:lnTo>
                    <a:pt x="1134529" y="558800"/>
                  </a:lnTo>
                  <a:lnTo>
                    <a:pt x="1209675" y="731306"/>
                  </a:lnTo>
                  <a:lnTo>
                    <a:pt x="1285875" y="807506"/>
                  </a:lnTo>
                  <a:lnTo>
                    <a:pt x="1361008" y="826556"/>
                  </a:lnTo>
                  <a:lnTo>
                    <a:pt x="1437208" y="823381"/>
                  </a:lnTo>
                  <a:lnTo>
                    <a:pt x="1512354" y="825500"/>
                  </a:lnTo>
                  <a:lnTo>
                    <a:pt x="1588554" y="820206"/>
                  </a:lnTo>
                  <a:lnTo>
                    <a:pt x="1663700" y="815975"/>
                  </a:lnTo>
                  <a:lnTo>
                    <a:pt x="1739900" y="789518"/>
                  </a:lnTo>
                  <a:lnTo>
                    <a:pt x="1815033" y="568325"/>
                  </a:lnTo>
                  <a:lnTo>
                    <a:pt x="1891233" y="473075"/>
                  </a:lnTo>
                  <a:lnTo>
                    <a:pt x="1966379" y="649818"/>
                  </a:lnTo>
                  <a:lnTo>
                    <a:pt x="2042579" y="385229"/>
                  </a:lnTo>
                  <a:lnTo>
                    <a:pt x="2117725" y="508000"/>
                  </a:lnTo>
                  <a:lnTo>
                    <a:pt x="2193925" y="584200"/>
                  </a:lnTo>
                  <a:lnTo>
                    <a:pt x="2269058" y="532343"/>
                  </a:lnTo>
                  <a:lnTo>
                    <a:pt x="2345258" y="649818"/>
                  </a:lnTo>
                  <a:lnTo>
                    <a:pt x="2420404" y="565150"/>
                  </a:lnTo>
                  <a:lnTo>
                    <a:pt x="2496604" y="565150"/>
                  </a:lnTo>
                  <a:lnTo>
                    <a:pt x="2571750" y="777875"/>
                  </a:lnTo>
                  <a:lnTo>
                    <a:pt x="2647950" y="766231"/>
                  </a:lnTo>
                  <a:lnTo>
                    <a:pt x="2723083" y="874181"/>
                  </a:lnTo>
                  <a:lnTo>
                    <a:pt x="2799283" y="856193"/>
                  </a:lnTo>
                  <a:lnTo>
                    <a:pt x="2874429" y="599018"/>
                  </a:lnTo>
                  <a:lnTo>
                    <a:pt x="2950629" y="574675"/>
                  </a:lnTo>
                  <a:lnTo>
                    <a:pt x="3025775" y="585257"/>
                  </a:lnTo>
                  <a:lnTo>
                    <a:pt x="3101975" y="606425"/>
                  </a:lnTo>
                  <a:lnTo>
                    <a:pt x="3177108" y="559857"/>
                  </a:lnTo>
                  <a:lnTo>
                    <a:pt x="3253308" y="641350"/>
                  </a:lnTo>
                  <a:lnTo>
                    <a:pt x="3328454" y="721781"/>
                  </a:lnTo>
                  <a:lnTo>
                    <a:pt x="3404654" y="752475"/>
                  </a:lnTo>
                  <a:lnTo>
                    <a:pt x="3479800" y="748243"/>
                  </a:lnTo>
                  <a:lnTo>
                    <a:pt x="3556000" y="819150"/>
                  </a:lnTo>
                  <a:lnTo>
                    <a:pt x="3631133" y="838200"/>
                  </a:lnTo>
                  <a:lnTo>
                    <a:pt x="3706279" y="815975"/>
                  </a:lnTo>
                  <a:lnTo>
                    <a:pt x="3782479" y="832906"/>
                  </a:lnTo>
                  <a:lnTo>
                    <a:pt x="3857625" y="832906"/>
                  </a:lnTo>
                  <a:lnTo>
                    <a:pt x="3933825" y="861481"/>
                  </a:lnTo>
                  <a:lnTo>
                    <a:pt x="4008958" y="797981"/>
                  </a:lnTo>
                  <a:lnTo>
                    <a:pt x="4085158" y="791631"/>
                  </a:lnTo>
                  <a:lnTo>
                    <a:pt x="4160304" y="826556"/>
                  </a:lnTo>
                  <a:lnTo>
                    <a:pt x="4236504" y="936625"/>
                  </a:lnTo>
                  <a:lnTo>
                    <a:pt x="4311650" y="980018"/>
                  </a:lnTo>
                  <a:lnTo>
                    <a:pt x="4387850" y="859368"/>
                  </a:lnTo>
                  <a:lnTo>
                    <a:pt x="4462983" y="847725"/>
                  </a:lnTo>
                  <a:lnTo>
                    <a:pt x="4539183" y="856193"/>
                  </a:lnTo>
                  <a:lnTo>
                    <a:pt x="4614329" y="879475"/>
                  </a:lnTo>
                  <a:lnTo>
                    <a:pt x="4690529" y="861481"/>
                  </a:lnTo>
                  <a:lnTo>
                    <a:pt x="4765675" y="832906"/>
                  </a:lnTo>
                  <a:lnTo>
                    <a:pt x="4841875" y="885825"/>
                  </a:lnTo>
                  <a:lnTo>
                    <a:pt x="4917008" y="909106"/>
                  </a:lnTo>
                  <a:lnTo>
                    <a:pt x="4993208" y="856193"/>
                  </a:lnTo>
                  <a:lnTo>
                    <a:pt x="5068354" y="911225"/>
                  </a:lnTo>
                </a:path>
              </a:pathLst>
            </a:custGeom>
            <a:ln w="6350" cap="flat">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79" name="Shape 81"/>
            <p:cNvSpPr/>
            <p:nvPr/>
          </p:nvSpPr>
          <p:spPr>
            <a:xfrm>
              <a:off x="782038" y="326133"/>
              <a:ext cx="5068354" cy="2490257"/>
            </a:xfrm>
            <a:custGeom>
              <a:avLst/>
              <a:gdLst/>
              <a:ahLst/>
              <a:cxnLst/>
              <a:rect l="0" t="0" r="0" b="0"/>
              <a:pathLst>
                <a:path w="5068354" h="2490257">
                  <a:moveTo>
                    <a:pt x="0" y="1580096"/>
                  </a:moveTo>
                  <a:lnTo>
                    <a:pt x="75133" y="1339850"/>
                  </a:lnTo>
                  <a:lnTo>
                    <a:pt x="151333" y="998004"/>
                  </a:lnTo>
                  <a:lnTo>
                    <a:pt x="226479" y="1140879"/>
                  </a:lnTo>
                  <a:lnTo>
                    <a:pt x="302679" y="1783296"/>
                  </a:lnTo>
                  <a:lnTo>
                    <a:pt x="377825" y="1788579"/>
                  </a:lnTo>
                  <a:lnTo>
                    <a:pt x="454025" y="1973793"/>
                  </a:lnTo>
                  <a:lnTo>
                    <a:pt x="529158" y="2204506"/>
                  </a:lnTo>
                  <a:lnTo>
                    <a:pt x="605358" y="1439329"/>
                  </a:lnTo>
                  <a:lnTo>
                    <a:pt x="680504" y="1414996"/>
                  </a:lnTo>
                  <a:lnTo>
                    <a:pt x="756704" y="1482725"/>
                  </a:lnTo>
                  <a:lnTo>
                    <a:pt x="831850" y="1482725"/>
                  </a:lnTo>
                  <a:lnTo>
                    <a:pt x="908050" y="1751546"/>
                  </a:lnTo>
                  <a:lnTo>
                    <a:pt x="983183" y="1881718"/>
                  </a:lnTo>
                  <a:lnTo>
                    <a:pt x="1059383" y="1634071"/>
                  </a:lnTo>
                  <a:lnTo>
                    <a:pt x="1134529" y="1980143"/>
                  </a:lnTo>
                  <a:lnTo>
                    <a:pt x="1209675" y="1998131"/>
                  </a:lnTo>
                  <a:lnTo>
                    <a:pt x="1285875" y="718604"/>
                  </a:lnTo>
                  <a:lnTo>
                    <a:pt x="1361008" y="1351496"/>
                  </a:lnTo>
                  <a:lnTo>
                    <a:pt x="1437208" y="1956857"/>
                  </a:lnTo>
                  <a:lnTo>
                    <a:pt x="1512354" y="155575"/>
                  </a:lnTo>
                  <a:lnTo>
                    <a:pt x="1588554" y="2036231"/>
                  </a:lnTo>
                  <a:lnTo>
                    <a:pt x="1663700" y="542925"/>
                  </a:lnTo>
                  <a:lnTo>
                    <a:pt x="1739900" y="0"/>
                  </a:lnTo>
                  <a:lnTo>
                    <a:pt x="1815033" y="1990725"/>
                  </a:lnTo>
                  <a:lnTo>
                    <a:pt x="1891233" y="2238375"/>
                  </a:lnTo>
                  <a:lnTo>
                    <a:pt x="1966379" y="2305050"/>
                  </a:lnTo>
                  <a:lnTo>
                    <a:pt x="2042579" y="2037293"/>
                  </a:lnTo>
                  <a:lnTo>
                    <a:pt x="2117725" y="2162175"/>
                  </a:lnTo>
                  <a:lnTo>
                    <a:pt x="2193925" y="2141006"/>
                  </a:lnTo>
                  <a:lnTo>
                    <a:pt x="2269058" y="2251075"/>
                  </a:lnTo>
                  <a:lnTo>
                    <a:pt x="2345258" y="2196043"/>
                  </a:lnTo>
                  <a:lnTo>
                    <a:pt x="2420404" y="2173818"/>
                  </a:lnTo>
                  <a:lnTo>
                    <a:pt x="2496604" y="2058456"/>
                  </a:lnTo>
                  <a:lnTo>
                    <a:pt x="2571750" y="2330450"/>
                  </a:lnTo>
                  <a:lnTo>
                    <a:pt x="2647950" y="2374900"/>
                  </a:lnTo>
                  <a:lnTo>
                    <a:pt x="2723083" y="1892300"/>
                  </a:lnTo>
                  <a:lnTo>
                    <a:pt x="2799283" y="1843618"/>
                  </a:lnTo>
                  <a:lnTo>
                    <a:pt x="2874429" y="2052106"/>
                  </a:lnTo>
                  <a:lnTo>
                    <a:pt x="2950629" y="2180168"/>
                  </a:lnTo>
                  <a:lnTo>
                    <a:pt x="3025775" y="2490257"/>
                  </a:lnTo>
                  <a:lnTo>
                    <a:pt x="3101975" y="2437343"/>
                  </a:lnTo>
                  <a:lnTo>
                    <a:pt x="3177108" y="2350557"/>
                  </a:lnTo>
                  <a:lnTo>
                    <a:pt x="3253308" y="2166406"/>
                  </a:lnTo>
                  <a:lnTo>
                    <a:pt x="3328454" y="2301875"/>
                  </a:lnTo>
                  <a:lnTo>
                    <a:pt x="3404654" y="2229906"/>
                  </a:lnTo>
                  <a:lnTo>
                    <a:pt x="3479800" y="2154768"/>
                  </a:lnTo>
                  <a:lnTo>
                    <a:pt x="3556000" y="2280706"/>
                  </a:lnTo>
                  <a:lnTo>
                    <a:pt x="3631133" y="2225675"/>
                  </a:lnTo>
                  <a:lnTo>
                    <a:pt x="3706279" y="2232025"/>
                  </a:lnTo>
                  <a:lnTo>
                    <a:pt x="3782479" y="1989668"/>
                  </a:lnTo>
                  <a:lnTo>
                    <a:pt x="3857625" y="1631950"/>
                  </a:lnTo>
                  <a:lnTo>
                    <a:pt x="3933825" y="1805521"/>
                  </a:lnTo>
                  <a:lnTo>
                    <a:pt x="4008958" y="1781175"/>
                  </a:lnTo>
                  <a:lnTo>
                    <a:pt x="4085158" y="1558925"/>
                  </a:lnTo>
                  <a:lnTo>
                    <a:pt x="4160304" y="986371"/>
                  </a:lnTo>
                  <a:lnTo>
                    <a:pt x="4236504" y="884771"/>
                  </a:lnTo>
                  <a:lnTo>
                    <a:pt x="4311650" y="1805521"/>
                  </a:lnTo>
                  <a:lnTo>
                    <a:pt x="4387850" y="1544104"/>
                  </a:lnTo>
                  <a:lnTo>
                    <a:pt x="4462983" y="1684871"/>
                  </a:lnTo>
                  <a:lnTo>
                    <a:pt x="4539183" y="1511300"/>
                  </a:lnTo>
                  <a:lnTo>
                    <a:pt x="4614329" y="1545171"/>
                  </a:lnTo>
                  <a:lnTo>
                    <a:pt x="4690529" y="1352550"/>
                  </a:lnTo>
                  <a:lnTo>
                    <a:pt x="4765675" y="1287996"/>
                  </a:lnTo>
                  <a:lnTo>
                    <a:pt x="4841875" y="1370546"/>
                  </a:lnTo>
                  <a:lnTo>
                    <a:pt x="4917008" y="1707096"/>
                  </a:lnTo>
                  <a:lnTo>
                    <a:pt x="4993208" y="1665821"/>
                  </a:lnTo>
                  <a:lnTo>
                    <a:pt x="5068354" y="1680629"/>
                  </a:lnTo>
                </a:path>
              </a:pathLst>
            </a:custGeom>
            <a:ln w="6350" cap="flat">
              <a:round/>
            </a:ln>
          </p:spPr>
          <p:style>
            <a:lnRef idx="1">
              <a:srgbClr val="FFFF00"/>
            </a:lnRef>
            <a:fillRef idx="0">
              <a:srgbClr val="000000">
                <a:alpha val="0"/>
              </a:srgbClr>
            </a:fillRef>
            <a:effectRef idx="0">
              <a:scrgbClr r="0" g="0" b="0"/>
            </a:effectRef>
            <a:fontRef idx="none"/>
          </p:style>
          <p:txBody>
            <a:bodyPr/>
            <a:lstStyle/>
            <a:p>
              <a:endParaRPr lang="en-US"/>
            </a:p>
          </p:txBody>
        </p:sp>
        <p:sp>
          <p:nvSpPr>
            <p:cNvPr id="80" name="Rectangle 79"/>
            <p:cNvSpPr/>
            <p:nvPr/>
          </p:nvSpPr>
          <p:spPr>
            <a:xfrm>
              <a:off x="3075442" y="3241841"/>
              <a:ext cx="655104" cy="15713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Time  (s)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1" name="Rectangle 80"/>
            <p:cNvSpPr/>
            <p:nvPr/>
          </p:nvSpPr>
          <p:spPr>
            <a:xfrm rot="-5399999">
              <a:off x="43714" y="1618572"/>
              <a:ext cx="37566" cy="1249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2" name="Rectangle 81"/>
            <p:cNvSpPr/>
            <p:nvPr/>
          </p:nvSpPr>
          <p:spPr>
            <a:xfrm>
              <a:off x="417967" y="2982379"/>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3" name="Rectangle 82"/>
            <p:cNvSpPr/>
            <p:nvPr/>
          </p:nvSpPr>
          <p:spPr>
            <a:xfrm>
              <a:off x="6087463" y="0"/>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4" name="Shape 636"/>
            <p:cNvSpPr/>
            <p:nvPr/>
          </p:nvSpPr>
          <p:spPr>
            <a:xfrm>
              <a:off x="4572988" y="110236"/>
              <a:ext cx="1468958" cy="662519"/>
            </a:xfrm>
            <a:custGeom>
              <a:avLst/>
              <a:gdLst/>
              <a:ahLst/>
              <a:cxnLst/>
              <a:rect l="0" t="0" r="0" b="0"/>
              <a:pathLst>
                <a:path w="1468958" h="662519">
                  <a:moveTo>
                    <a:pt x="0" y="0"/>
                  </a:moveTo>
                  <a:lnTo>
                    <a:pt x="1468958" y="0"/>
                  </a:lnTo>
                  <a:lnTo>
                    <a:pt x="1468958" y="662519"/>
                  </a:lnTo>
                  <a:lnTo>
                    <a:pt x="0" y="662519"/>
                  </a:lnTo>
                  <a:lnTo>
                    <a:pt x="0" y="0"/>
                  </a:lnTo>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85" name="Shape 89"/>
            <p:cNvSpPr/>
            <p:nvPr/>
          </p:nvSpPr>
          <p:spPr>
            <a:xfrm>
              <a:off x="4572988" y="110233"/>
              <a:ext cx="1468958" cy="662521"/>
            </a:xfrm>
            <a:custGeom>
              <a:avLst/>
              <a:gdLst/>
              <a:ahLst/>
              <a:cxnLst/>
              <a:rect l="0" t="0" r="0" b="0"/>
              <a:pathLst>
                <a:path w="1468958" h="662521">
                  <a:moveTo>
                    <a:pt x="0" y="662521"/>
                  </a:moveTo>
                  <a:lnTo>
                    <a:pt x="0" y="0"/>
                  </a:lnTo>
                  <a:lnTo>
                    <a:pt x="1468958" y="0"/>
                  </a:lnTo>
                  <a:lnTo>
                    <a:pt x="1468958" y="662521"/>
                  </a:lnTo>
                  <a:lnTo>
                    <a:pt x="0" y="662521"/>
                  </a:lnTo>
                </a:path>
              </a:pathLst>
            </a:custGeom>
            <a:ln w="635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86" name="Shape 90"/>
            <p:cNvSpPr/>
            <p:nvPr/>
          </p:nvSpPr>
          <p:spPr>
            <a:xfrm>
              <a:off x="4572988" y="110233"/>
              <a:ext cx="1468958" cy="0"/>
            </a:xfrm>
            <a:custGeom>
              <a:avLst/>
              <a:gdLst/>
              <a:ahLst/>
              <a:cxnLst/>
              <a:rect l="0" t="0" r="0" b="0"/>
              <a:pathLst>
                <a:path w="1468958">
                  <a:moveTo>
                    <a:pt x="0" y="0"/>
                  </a:moveTo>
                  <a:lnTo>
                    <a:pt x="146895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7" name="Shape 91"/>
            <p:cNvSpPr/>
            <p:nvPr/>
          </p:nvSpPr>
          <p:spPr>
            <a:xfrm>
              <a:off x="4572988" y="772754"/>
              <a:ext cx="1468958" cy="0"/>
            </a:xfrm>
            <a:custGeom>
              <a:avLst/>
              <a:gdLst/>
              <a:ahLst/>
              <a:cxnLst/>
              <a:rect l="0" t="0" r="0" b="0"/>
              <a:pathLst>
                <a:path w="1468958">
                  <a:moveTo>
                    <a:pt x="0" y="0"/>
                  </a:moveTo>
                  <a:lnTo>
                    <a:pt x="146895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8" name="Shape 92"/>
            <p:cNvSpPr/>
            <p:nvPr/>
          </p:nvSpPr>
          <p:spPr>
            <a:xfrm>
              <a:off x="6041947" y="110233"/>
              <a:ext cx="0" cy="662521"/>
            </a:xfrm>
            <a:custGeom>
              <a:avLst/>
              <a:gdLst/>
              <a:ahLst/>
              <a:cxnLst/>
              <a:rect l="0" t="0" r="0" b="0"/>
              <a:pathLst>
                <a:path h="662521">
                  <a:moveTo>
                    <a:pt x="0" y="662521"/>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9" name="Shape 93"/>
            <p:cNvSpPr/>
            <p:nvPr/>
          </p:nvSpPr>
          <p:spPr>
            <a:xfrm>
              <a:off x="4572988" y="110233"/>
              <a:ext cx="0" cy="662521"/>
            </a:xfrm>
            <a:custGeom>
              <a:avLst/>
              <a:gdLst/>
              <a:ahLst/>
              <a:cxnLst/>
              <a:rect l="0" t="0" r="0" b="0"/>
              <a:pathLst>
                <a:path h="662521">
                  <a:moveTo>
                    <a:pt x="0" y="662521"/>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0" name="Shape 94"/>
            <p:cNvSpPr/>
            <p:nvPr/>
          </p:nvSpPr>
          <p:spPr>
            <a:xfrm>
              <a:off x="4572988" y="772754"/>
              <a:ext cx="1468958" cy="0"/>
            </a:xfrm>
            <a:custGeom>
              <a:avLst/>
              <a:gdLst/>
              <a:ahLst/>
              <a:cxnLst/>
              <a:rect l="0" t="0" r="0" b="0"/>
              <a:pathLst>
                <a:path w="1468958">
                  <a:moveTo>
                    <a:pt x="0" y="0"/>
                  </a:moveTo>
                  <a:lnTo>
                    <a:pt x="146895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1" name="Shape 95"/>
            <p:cNvSpPr/>
            <p:nvPr/>
          </p:nvSpPr>
          <p:spPr>
            <a:xfrm>
              <a:off x="4572988" y="110233"/>
              <a:ext cx="0" cy="662521"/>
            </a:xfrm>
            <a:custGeom>
              <a:avLst/>
              <a:gdLst/>
              <a:ahLst/>
              <a:cxnLst/>
              <a:rect l="0" t="0" r="0" b="0"/>
              <a:pathLst>
                <a:path h="662521">
                  <a:moveTo>
                    <a:pt x="0" y="662521"/>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2" name="Shape 96"/>
            <p:cNvSpPr/>
            <p:nvPr/>
          </p:nvSpPr>
          <p:spPr>
            <a:xfrm>
              <a:off x="4572988" y="110233"/>
              <a:ext cx="1468958" cy="0"/>
            </a:xfrm>
            <a:custGeom>
              <a:avLst/>
              <a:gdLst/>
              <a:ahLst/>
              <a:cxnLst/>
              <a:rect l="0" t="0" r="0" b="0"/>
              <a:pathLst>
                <a:path w="1468958">
                  <a:moveTo>
                    <a:pt x="0" y="0"/>
                  </a:moveTo>
                  <a:lnTo>
                    <a:pt x="146895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3" name="Shape 97"/>
            <p:cNvSpPr/>
            <p:nvPr/>
          </p:nvSpPr>
          <p:spPr>
            <a:xfrm>
              <a:off x="4572988" y="772754"/>
              <a:ext cx="1468958" cy="0"/>
            </a:xfrm>
            <a:custGeom>
              <a:avLst/>
              <a:gdLst/>
              <a:ahLst/>
              <a:cxnLst/>
              <a:rect l="0" t="0" r="0" b="0"/>
              <a:pathLst>
                <a:path w="1468958">
                  <a:moveTo>
                    <a:pt x="0" y="0"/>
                  </a:moveTo>
                  <a:lnTo>
                    <a:pt x="146895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4" name="Shape 98"/>
            <p:cNvSpPr/>
            <p:nvPr/>
          </p:nvSpPr>
          <p:spPr>
            <a:xfrm>
              <a:off x="6041947" y="110233"/>
              <a:ext cx="0" cy="662521"/>
            </a:xfrm>
            <a:custGeom>
              <a:avLst/>
              <a:gdLst/>
              <a:ahLst/>
              <a:cxnLst/>
              <a:rect l="0" t="0" r="0" b="0"/>
              <a:pathLst>
                <a:path h="662521">
                  <a:moveTo>
                    <a:pt x="0" y="662521"/>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5" name="Shape 99"/>
            <p:cNvSpPr/>
            <p:nvPr/>
          </p:nvSpPr>
          <p:spPr>
            <a:xfrm>
              <a:off x="4572988" y="110233"/>
              <a:ext cx="0" cy="662521"/>
            </a:xfrm>
            <a:custGeom>
              <a:avLst/>
              <a:gdLst/>
              <a:ahLst/>
              <a:cxnLst/>
              <a:rect l="0" t="0" r="0" b="0"/>
              <a:pathLst>
                <a:path h="662521">
                  <a:moveTo>
                    <a:pt x="0" y="662521"/>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6" name="Rectangle 95"/>
            <p:cNvSpPr/>
            <p:nvPr/>
          </p:nvSpPr>
          <p:spPr>
            <a:xfrm>
              <a:off x="5069342" y="125479"/>
              <a:ext cx="102308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red umbrellas</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7" name="Shape 102"/>
            <p:cNvSpPr/>
            <p:nvPr/>
          </p:nvSpPr>
          <p:spPr>
            <a:xfrm>
              <a:off x="4649188" y="207604"/>
              <a:ext cx="381000" cy="0"/>
            </a:xfrm>
            <a:custGeom>
              <a:avLst/>
              <a:gdLst/>
              <a:ahLst/>
              <a:cxnLst/>
              <a:rect l="0" t="0" r="0" b="0"/>
              <a:pathLst>
                <a:path w="381000">
                  <a:moveTo>
                    <a:pt x="0" y="0"/>
                  </a:moveTo>
                  <a:lnTo>
                    <a:pt x="38100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98" name="Rectangle 97"/>
            <p:cNvSpPr/>
            <p:nvPr/>
          </p:nvSpPr>
          <p:spPr>
            <a:xfrm>
              <a:off x="5069342" y="282108"/>
              <a:ext cx="1098253"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blue umbrellas</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9" name="Shape 105"/>
            <p:cNvSpPr/>
            <p:nvPr/>
          </p:nvSpPr>
          <p:spPr>
            <a:xfrm>
              <a:off x="4649188" y="363179"/>
              <a:ext cx="381000" cy="0"/>
            </a:xfrm>
            <a:custGeom>
              <a:avLst/>
              <a:gdLst/>
              <a:ahLst/>
              <a:cxnLst/>
              <a:rect l="0" t="0" r="0" b="0"/>
              <a:pathLst>
                <a:path w="381000">
                  <a:moveTo>
                    <a:pt x="0" y="0"/>
                  </a:moveTo>
                  <a:lnTo>
                    <a:pt x="3810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00" name="Rectangle 99"/>
            <p:cNvSpPr/>
            <p:nvPr/>
          </p:nvSpPr>
          <p:spPr>
            <a:xfrm>
              <a:off x="5069342" y="417462"/>
              <a:ext cx="1210916"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green umbrellas</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1" name="Shape 108"/>
            <p:cNvSpPr/>
            <p:nvPr/>
          </p:nvSpPr>
          <p:spPr>
            <a:xfrm>
              <a:off x="4649188" y="518754"/>
              <a:ext cx="381000" cy="0"/>
            </a:xfrm>
            <a:custGeom>
              <a:avLst/>
              <a:gdLst/>
              <a:ahLst/>
              <a:cxnLst/>
              <a:rect l="0" t="0" r="0" b="0"/>
              <a:pathLst>
                <a:path w="381000">
                  <a:moveTo>
                    <a:pt x="0" y="0"/>
                  </a:moveTo>
                  <a:lnTo>
                    <a:pt x="381000" y="0"/>
                  </a:lnTo>
                </a:path>
              </a:pathLst>
            </a:custGeom>
            <a:ln w="6350" cap="flat">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102" name="Rectangle 101"/>
            <p:cNvSpPr/>
            <p:nvPr/>
          </p:nvSpPr>
          <p:spPr>
            <a:xfrm>
              <a:off x="5069342" y="579145"/>
              <a:ext cx="124824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yellow umbrellas</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3" name="Shape 111"/>
            <p:cNvSpPr/>
            <p:nvPr/>
          </p:nvSpPr>
          <p:spPr>
            <a:xfrm>
              <a:off x="4649188" y="674329"/>
              <a:ext cx="381000" cy="0"/>
            </a:xfrm>
            <a:custGeom>
              <a:avLst/>
              <a:gdLst/>
              <a:ahLst/>
              <a:cxnLst/>
              <a:rect l="0" t="0" r="0" b="0"/>
              <a:pathLst>
                <a:path w="381000">
                  <a:moveTo>
                    <a:pt x="0" y="0"/>
                  </a:moveTo>
                  <a:lnTo>
                    <a:pt x="381000" y="0"/>
                  </a:lnTo>
                </a:path>
              </a:pathLst>
            </a:custGeom>
            <a:ln w="6350" cap="flat">
              <a:round/>
            </a:ln>
          </p:spPr>
          <p:style>
            <a:lnRef idx="1">
              <a:srgbClr val="FFFF00"/>
            </a:lnRef>
            <a:fillRef idx="0">
              <a:srgbClr val="000000">
                <a:alpha val="0"/>
              </a:srgbClr>
            </a:fillRef>
            <a:effectRef idx="0">
              <a:scrgbClr r="0" g="0" b="0"/>
            </a:effectRef>
            <a:fontRef idx="none"/>
          </p:style>
          <p:txBody>
            <a:bodyPr/>
            <a:lstStyle/>
            <a:p>
              <a:endParaRPr lang="en-US"/>
            </a:p>
          </p:txBody>
        </p:sp>
      </p:grpSp>
      <mc:AlternateContent xmlns:mc="http://schemas.openxmlformats.org/markup-compatibility/2006" xmlns:a14="http://schemas.microsoft.com/office/drawing/2010/main">
        <mc:Choice Requires="a14">
          <p:sp>
            <p:nvSpPr>
              <p:cNvPr id="104" name="Text Box 1"/>
              <p:cNvSpPr txBox="1"/>
              <p:nvPr/>
            </p:nvSpPr>
            <p:spPr>
              <a:xfrm rot="16200000">
                <a:off x="798440" y="2972756"/>
                <a:ext cx="1495425" cy="29019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p>
                        <m:sSupPr>
                          <m:ctrlPr>
                            <a:rPr lang="en-US" sz="160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1600">
                              <a:solidFill>
                                <a:srgbClr val="000000"/>
                              </a:solidFill>
                              <a:effectLst/>
                              <a:latin typeface="Cambria Math" panose="02040503050406030204" pitchFamily="18" charset="0"/>
                              <a:ea typeface="Calibri" panose="020F0502020204030204" pitchFamily="34" charset="0"/>
                              <a:cs typeface="Calibri" panose="020F0502020204030204" pitchFamily="34" charset="0"/>
                            </a:rPr>
                            <m:t>C</m:t>
                          </m:r>
                        </m:e>
                        <m:sup>
                          <m:r>
                            <a:rPr lang="en-US" sz="16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2</m:t>
                          </m:r>
                        </m:sup>
                      </m:sSup>
                      <m:r>
                        <a:rPr lang="en-US" sz="16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/4</m:t>
                      </m:r>
                      <m:r>
                        <a:rPr lang="en-US" sz="16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𝜋</m:t>
                      </m:r>
                      <m:r>
                        <a:rPr lang="en-US" sz="1600" b="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𝐴</m:t>
                      </m:r>
                    </m:oMath>
                  </m:oMathPara>
                </a14:m>
                <a:endParaRPr lang="en-US" sz="1100" dirty="0">
                  <a:solidFill>
                    <a:srgbClr val="000000"/>
                  </a:solidFill>
                  <a:effectLst/>
                  <a:ea typeface="Calibri" panose="020F0502020204030204" pitchFamily="34" charset="0"/>
                  <a:cs typeface="Calibri" panose="020F0502020204030204" pitchFamily="34" charset="0"/>
                </a:endParaRPr>
              </a:p>
            </p:txBody>
          </p:sp>
        </mc:Choice>
        <mc:Fallback xmlns="">
          <p:sp>
            <p:nvSpPr>
              <p:cNvPr id="104" name="Text Box 1"/>
              <p:cNvSpPr txBox="1">
                <a:spLocks noRot="1" noChangeAspect="1" noMove="1" noResize="1" noEditPoints="1" noAdjustHandles="1" noChangeArrowheads="1" noChangeShapeType="1" noTextEdit="1"/>
              </p:cNvSpPr>
              <p:nvPr/>
            </p:nvSpPr>
            <p:spPr>
              <a:xfrm rot="16200000">
                <a:off x="798440" y="2972756"/>
                <a:ext cx="1495425" cy="290195"/>
              </a:xfrm>
              <a:prstGeom prst="rect">
                <a:avLst/>
              </a:prstGeom>
              <a:blipFill rotWithShape="0">
                <a:blip r:embed="rId2"/>
                <a:stretch>
                  <a:fillRect/>
                </a:stretch>
              </a:blipFill>
              <a:ln w="6350">
                <a:noFill/>
              </a:ln>
              <a:effectLst/>
            </p:spPr>
            <p:txBody>
              <a:bodyPr/>
              <a:lstStyle/>
              <a:p>
                <a:r>
                  <a:rPr lang="en-US">
                    <a:noFill/>
                  </a:rPr>
                  <a:t> </a:t>
                </a:r>
              </a:p>
            </p:txBody>
          </p:sp>
        </mc:Fallback>
      </mc:AlternateContent>
      <p:pic>
        <p:nvPicPr>
          <p:cNvPr id="105" name="Picture 10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6398" y="97558"/>
            <a:ext cx="2199682" cy="1121700"/>
          </a:xfrm>
          <a:prstGeom prst="rect">
            <a:avLst/>
          </a:prstGeom>
        </p:spPr>
      </p:pic>
      <p:pic>
        <p:nvPicPr>
          <p:cNvPr id="106" name="Picture 105"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073" y="97558"/>
            <a:ext cx="2185410" cy="1117860"/>
          </a:xfrm>
          <a:prstGeom prst="rect">
            <a:avLst/>
          </a:prstGeom>
        </p:spPr>
      </p:pic>
      <p:sp>
        <p:nvSpPr>
          <p:cNvPr id="107" name="TextBox 10"/>
          <p:cNvSpPr txBox="1"/>
          <p:nvPr/>
        </p:nvSpPr>
        <p:spPr>
          <a:xfrm>
            <a:off x="1974193" y="843838"/>
            <a:ext cx="7890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chemeClr val="bg1"/>
                </a:solidFill>
              </a:rPr>
              <a:t>t</a:t>
            </a:r>
            <a:r>
              <a:rPr lang="en-US" dirty="0" smtClean="0">
                <a:solidFill>
                  <a:schemeClr val="bg1"/>
                </a:solidFill>
              </a:rPr>
              <a:t>=613</a:t>
            </a:r>
            <a:endParaRPr lang="en-US" dirty="0">
              <a:solidFill>
                <a:schemeClr val="bg1"/>
              </a:solidFill>
            </a:endParaRPr>
          </a:p>
        </p:txBody>
      </p:sp>
      <p:sp>
        <p:nvSpPr>
          <p:cNvPr id="108" name="TextBox 10"/>
          <p:cNvSpPr txBox="1"/>
          <p:nvPr/>
        </p:nvSpPr>
        <p:spPr>
          <a:xfrm>
            <a:off x="6801098" y="834917"/>
            <a:ext cx="7890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chemeClr val="bg1"/>
                </a:solidFill>
              </a:rPr>
              <a:t>t</a:t>
            </a:r>
            <a:r>
              <a:rPr lang="en-US" dirty="0" smtClean="0">
                <a:solidFill>
                  <a:schemeClr val="bg1"/>
                </a:solidFill>
              </a:rPr>
              <a:t>=658</a:t>
            </a:r>
            <a:endParaRPr lang="en-US" dirty="0">
              <a:solidFill>
                <a:schemeClr val="bg1"/>
              </a:solidFill>
            </a:endParaRPr>
          </a:p>
        </p:txBody>
      </p:sp>
      <p:cxnSp>
        <p:nvCxnSpPr>
          <p:cNvPr id="109" name="Straight Connector 108"/>
          <p:cNvCxnSpPr/>
          <p:nvPr/>
        </p:nvCxnSpPr>
        <p:spPr>
          <a:xfrm flipH="1">
            <a:off x="2432024" y="1288171"/>
            <a:ext cx="18664" cy="358759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2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Straight Connector 103"/>
          <p:cNvCxnSpPr/>
          <p:nvPr/>
        </p:nvCxnSpPr>
        <p:spPr>
          <a:xfrm flipH="1">
            <a:off x="7325057" y="1882740"/>
            <a:ext cx="11340" cy="301555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330956" y="1706879"/>
            <a:ext cx="6421492" cy="3669585"/>
            <a:chOff x="-150824" y="-73026"/>
            <a:chExt cx="6421848" cy="3669585"/>
          </a:xfrm>
        </p:grpSpPr>
        <p:sp>
          <p:nvSpPr>
            <p:cNvPr id="6" name="Shape 7"/>
            <p:cNvSpPr/>
            <p:nvPr/>
          </p:nvSpPr>
          <p:spPr>
            <a:xfrm>
              <a:off x="426679" y="46739"/>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8"/>
            <p:cNvSpPr/>
            <p:nvPr/>
          </p:nvSpPr>
          <p:spPr>
            <a:xfrm>
              <a:off x="426679" y="3028066"/>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9"/>
            <p:cNvSpPr/>
            <p:nvPr/>
          </p:nvSpPr>
          <p:spPr>
            <a:xfrm>
              <a:off x="6095111"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0"/>
            <p:cNvSpPr/>
            <p:nvPr/>
          </p:nvSpPr>
          <p:spPr>
            <a:xfrm>
              <a:off x="426679"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1"/>
            <p:cNvSpPr/>
            <p:nvPr/>
          </p:nvSpPr>
          <p:spPr>
            <a:xfrm>
              <a:off x="426679" y="3028066"/>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2"/>
            <p:cNvSpPr/>
            <p:nvPr/>
          </p:nvSpPr>
          <p:spPr>
            <a:xfrm>
              <a:off x="426679"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3"/>
            <p:cNvSpPr/>
            <p:nvPr/>
          </p:nvSpPr>
          <p:spPr>
            <a:xfrm>
              <a:off x="426679"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4"/>
            <p:cNvSpPr/>
            <p:nvPr/>
          </p:nvSpPr>
          <p:spPr>
            <a:xfrm>
              <a:off x="426679"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p:cNvSpPr/>
            <p:nvPr/>
          </p:nvSpPr>
          <p:spPr>
            <a:xfrm>
              <a:off x="320843" y="3090342"/>
              <a:ext cx="281742" cy="156242"/>
            </a:xfrm>
            <a:prstGeom prst="rect">
              <a:avLst/>
            </a:prstGeom>
            <a:ln>
              <a:noFill/>
            </a:ln>
          </p:spPr>
          <p:txBody>
            <a:bodyPr vert="horz" lIns="0" tIns="0" rIns="0" bIns="0" rtlCol="0">
              <a:noAutofit/>
            </a:bodyPr>
            <a:lstStyle/>
            <a:p>
              <a:pPr>
                <a:lnSpc>
                  <a:spcPct val="107000"/>
                </a:lnSpc>
                <a:spcAft>
                  <a:spcPts val="800"/>
                </a:spcAft>
              </a:pPr>
              <a:r>
                <a:rPr lang="en-US" sz="1200" dirty="0">
                  <a:solidFill>
                    <a:srgbClr val="000000"/>
                  </a:solidFill>
                  <a:latin typeface="Arial" panose="020B0604020202020204" pitchFamily="34" charset="0"/>
                  <a:ea typeface="Calibri" panose="020F0502020204030204" pitchFamily="34" charset="0"/>
                  <a:cs typeface="Calibri" panose="020F0502020204030204" pitchFamily="34" charset="0"/>
                </a:rPr>
                <a:t>610</a:t>
              </a:r>
            </a:p>
          </p:txBody>
        </p:sp>
        <p:sp>
          <p:nvSpPr>
            <p:cNvPr id="15" name="Shape 16"/>
            <p:cNvSpPr/>
            <p:nvPr/>
          </p:nvSpPr>
          <p:spPr>
            <a:xfrm>
              <a:off x="992886"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7"/>
            <p:cNvSpPr/>
            <p:nvPr/>
          </p:nvSpPr>
          <p:spPr>
            <a:xfrm>
              <a:off x="992886"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Rectangle 16"/>
            <p:cNvSpPr/>
            <p:nvPr/>
          </p:nvSpPr>
          <p:spPr>
            <a:xfrm>
              <a:off x="887057"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latin typeface="Arial" panose="020B0604020202020204" pitchFamily="34" charset="0"/>
                  <a:ea typeface="Calibri" panose="020F0502020204030204" pitchFamily="34" charset="0"/>
                  <a:cs typeface="Calibri" panose="020F0502020204030204" pitchFamily="34" charset="0"/>
                </a:rPr>
                <a:t>615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Shape 19"/>
            <p:cNvSpPr/>
            <p:nvPr/>
          </p:nvSpPr>
          <p:spPr>
            <a:xfrm>
              <a:off x="1560157"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20"/>
            <p:cNvSpPr/>
            <p:nvPr/>
          </p:nvSpPr>
          <p:spPr>
            <a:xfrm>
              <a:off x="1560157"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a:off x="1454315"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620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Shape 22"/>
            <p:cNvSpPr/>
            <p:nvPr/>
          </p:nvSpPr>
          <p:spPr>
            <a:xfrm>
              <a:off x="2126361"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3"/>
            <p:cNvSpPr/>
            <p:nvPr/>
          </p:nvSpPr>
          <p:spPr>
            <a:xfrm>
              <a:off x="2126361"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p:cNvSpPr/>
            <p:nvPr/>
          </p:nvSpPr>
          <p:spPr>
            <a:xfrm>
              <a:off x="2020532"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625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Shape 25"/>
            <p:cNvSpPr/>
            <p:nvPr/>
          </p:nvSpPr>
          <p:spPr>
            <a:xfrm>
              <a:off x="2693632"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26"/>
            <p:cNvSpPr/>
            <p:nvPr/>
          </p:nvSpPr>
          <p:spPr>
            <a:xfrm>
              <a:off x="2693632"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Rectangle 25"/>
            <p:cNvSpPr/>
            <p:nvPr/>
          </p:nvSpPr>
          <p:spPr>
            <a:xfrm>
              <a:off x="2587790"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630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Shape 28"/>
            <p:cNvSpPr/>
            <p:nvPr/>
          </p:nvSpPr>
          <p:spPr>
            <a:xfrm>
              <a:off x="3260890"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9"/>
            <p:cNvSpPr/>
            <p:nvPr/>
          </p:nvSpPr>
          <p:spPr>
            <a:xfrm>
              <a:off x="3260890"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a:off x="3155061"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635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31"/>
            <p:cNvSpPr/>
            <p:nvPr/>
          </p:nvSpPr>
          <p:spPr>
            <a:xfrm>
              <a:off x="3827107"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32"/>
            <p:cNvSpPr/>
            <p:nvPr/>
          </p:nvSpPr>
          <p:spPr>
            <a:xfrm>
              <a:off x="3827107"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a:off x="3721265"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640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34"/>
            <p:cNvSpPr/>
            <p:nvPr/>
          </p:nvSpPr>
          <p:spPr>
            <a:xfrm>
              <a:off x="4394365"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35"/>
            <p:cNvSpPr/>
            <p:nvPr/>
          </p:nvSpPr>
          <p:spPr>
            <a:xfrm>
              <a:off x="4394365"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a:off x="4288536"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645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37"/>
            <p:cNvSpPr/>
            <p:nvPr/>
          </p:nvSpPr>
          <p:spPr>
            <a:xfrm>
              <a:off x="4960582"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38"/>
            <p:cNvSpPr/>
            <p:nvPr/>
          </p:nvSpPr>
          <p:spPr>
            <a:xfrm>
              <a:off x="4960582"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a:off x="4854740"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650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40"/>
            <p:cNvSpPr/>
            <p:nvPr/>
          </p:nvSpPr>
          <p:spPr>
            <a:xfrm>
              <a:off x="5527840"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41"/>
            <p:cNvSpPr/>
            <p:nvPr/>
          </p:nvSpPr>
          <p:spPr>
            <a:xfrm>
              <a:off x="5527840"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5422011"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655</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43"/>
            <p:cNvSpPr/>
            <p:nvPr/>
          </p:nvSpPr>
          <p:spPr>
            <a:xfrm>
              <a:off x="6095111" y="2970916"/>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44"/>
            <p:cNvSpPr/>
            <p:nvPr/>
          </p:nvSpPr>
          <p:spPr>
            <a:xfrm>
              <a:off x="6095111" y="46739"/>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5989282" y="3090342"/>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660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46"/>
            <p:cNvSpPr/>
            <p:nvPr/>
          </p:nvSpPr>
          <p:spPr>
            <a:xfrm>
              <a:off x="426679" y="3028066"/>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47"/>
            <p:cNvSpPr/>
            <p:nvPr/>
          </p:nvSpPr>
          <p:spPr>
            <a:xfrm>
              <a:off x="6037961" y="3028066"/>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p:cNvSpPr/>
            <p:nvPr/>
          </p:nvSpPr>
          <p:spPr>
            <a:xfrm>
              <a:off x="319786" y="2983449"/>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49"/>
            <p:cNvSpPr/>
            <p:nvPr/>
          </p:nvSpPr>
          <p:spPr>
            <a:xfrm>
              <a:off x="426679" y="253065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50"/>
            <p:cNvSpPr/>
            <p:nvPr/>
          </p:nvSpPr>
          <p:spPr>
            <a:xfrm>
              <a:off x="6037961" y="253065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a:off x="248879" y="2486030"/>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50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52"/>
            <p:cNvSpPr/>
            <p:nvPr/>
          </p:nvSpPr>
          <p:spPr>
            <a:xfrm>
              <a:off x="426679" y="2034288"/>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53"/>
            <p:cNvSpPr/>
            <p:nvPr/>
          </p:nvSpPr>
          <p:spPr>
            <a:xfrm>
              <a:off x="6037961" y="2034288"/>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p:cNvSpPr/>
            <p:nvPr/>
          </p:nvSpPr>
          <p:spPr>
            <a:xfrm>
              <a:off x="177968" y="1989674"/>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100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55"/>
            <p:cNvSpPr/>
            <p:nvPr/>
          </p:nvSpPr>
          <p:spPr>
            <a:xfrm>
              <a:off x="426679" y="1536880"/>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56"/>
            <p:cNvSpPr/>
            <p:nvPr/>
          </p:nvSpPr>
          <p:spPr>
            <a:xfrm>
              <a:off x="6037961" y="1536880"/>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a:off x="177968" y="1492253"/>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150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Shape 58"/>
            <p:cNvSpPr/>
            <p:nvPr/>
          </p:nvSpPr>
          <p:spPr>
            <a:xfrm>
              <a:off x="426679" y="104051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59"/>
            <p:cNvSpPr/>
            <p:nvPr/>
          </p:nvSpPr>
          <p:spPr>
            <a:xfrm>
              <a:off x="6037961" y="104051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Rectangle 58"/>
            <p:cNvSpPr/>
            <p:nvPr/>
          </p:nvSpPr>
          <p:spPr>
            <a:xfrm>
              <a:off x="177968" y="995899"/>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200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0" name="Shape 61"/>
            <p:cNvSpPr/>
            <p:nvPr/>
          </p:nvSpPr>
          <p:spPr>
            <a:xfrm>
              <a:off x="426679" y="54310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Shape 62"/>
            <p:cNvSpPr/>
            <p:nvPr/>
          </p:nvSpPr>
          <p:spPr>
            <a:xfrm>
              <a:off x="6037961" y="54310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2" name="Rectangle 61"/>
            <p:cNvSpPr/>
            <p:nvPr/>
          </p:nvSpPr>
          <p:spPr>
            <a:xfrm>
              <a:off x="177968" y="49847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250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3" name="Shape 64"/>
            <p:cNvSpPr/>
            <p:nvPr/>
          </p:nvSpPr>
          <p:spPr>
            <a:xfrm>
              <a:off x="426679" y="46739"/>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65"/>
            <p:cNvSpPr/>
            <p:nvPr/>
          </p:nvSpPr>
          <p:spPr>
            <a:xfrm>
              <a:off x="6037961" y="46739"/>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5" name="Rectangle 64"/>
            <p:cNvSpPr/>
            <p:nvPr/>
          </p:nvSpPr>
          <p:spPr>
            <a:xfrm>
              <a:off x="177968" y="2124"/>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300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Shape 67"/>
            <p:cNvSpPr/>
            <p:nvPr/>
          </p:nvSpPr>
          <p:spPr>
            <a:xfrm>
              <a:off x="426679" y="46739"/>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7" name="Shape 68"/>
            <p:cNvSpPr/>
            <p:nvPr/>
          </p:nvSpPr>
          <p:spPr>
            <a:xfrm>
              <a:off x="426679" y="3028066"/>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8" name="Shape 69"/>
            <p:cNvSpPr/>
            <p:nvPr/>
          </p:nvSpPr>
          <p:spPr>
            <a:xfrm>
              <a:off x="6095111"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9" name="Shape 70"/>
            <p:cNvSpPr/>
            <p:nvPr/>
          </p:nvSpPr>
          <p:spPr>
            <a:xfrm>
              <a:off x="426679" y="46739"/>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72"/>
            <p:cNvSpPr/>
            <p:nvPr/>
          </p:nvSpPr>
          <p:spPr>
            <a:xfrm>
              <a:off x="772757" y="1376010"/>
              <a:ext cx="5068354" cy="1359956"/>
            </a:xfrm>
            <a:custGeom>
              <a:avLst/>
              <a:gdLst/>
              <a:ahLst/>
              <a:cxnLst/>
              <a:rect l="0" t="0" r="0" b="0"/>
              <a:pathLst>
                <a:path w="5068354" h="1359956">
                  <a:moveTo>
                    <a:pt x="0" y="821268"/>
                  </a:moveTo>
                  <a:lnTo>
                    <a:pt x="75133" y="638175"/>
                  </a:lnTo>
                  <a:lnTo>
                    <a:pt x="151333" y="646646"/>
                  </a:lnTo>
                  <a:lnTo>
                    <a:pt x="226479" y="931331"/>
                  </a:lnTo>
                  <a:lnTo>
                    <a:pt x="302679" y="868893"/>
                  </a:lnTo>
                  <a:lnTo>
                    <a:pt x="377825" y="700621"/>
                  </a:lnTo>
                  <a:lnTo>
                    <a:pt x="454025" y="748246"/>
                  </a:lnTo>
                  <a:lnTo>
                    <a:pt x="529158" y="815975"/>
                  </a:lnTo>
                  <a:lnTo>
                    <a:pt x="605358" y="897468"/>
                  </a:lnTo>
                  <a:lnTo>
                    <a:pt x="680504" y="892175"/>
                  </a:lnTo>
                  <a:lnTo>
                    <a:pt x="756704" y="804332"/>
                  </a:lnTo>
                  <a:lnTo>
                    <a:pt x="831850" y="880532"/>
                  </a:lnTo>
                  <a:lnTo>
                    <a:pt x="908050" y="1099606"/>
                  </a:lnTo>
                  <a:lnTo>
                    <a:pt x="983183" y="1021293"/>
                  </a:lnTo>
                  <a:lnTo>
                    <a:pt x="1059383" y="1178981"/>
                  </a:lnTo>
                  <a:lnTo>
                    <a:pt x="1134529" y="865718"/>
                  </a:lnTo>
                  <a:lnTo>
                    <a:pt x="1209675" y="924981"/>
                  </a:lnTo>
                  <a:lnTo>
                    <a:pt x="1285875" y="878418"/>
                  </a:lnTo>
                  <a:lnTo>
                    <a:pt x="1361008" y="863600"/>
                  </a:lnTo>
                  <a:lnTo>
                    <a:pt x="1437208" y="884768"/>
                  </a:lnTo>
                  <a:lnTo>
                    <a:pt x="1512354" y="989543"/>
                  </a:lnTo>
                  <a:lnTo>
                    <a:pt x="1588554" y="803275"/>
                  </a:lnTo>
                  <a:lnTo>
                    <a:pt x="1663700" y="883707"/>
                  </a:lnTo>
                  <a:lnTo>
                    <a:pt x="1739900" y="847725"/>
                  </a:lnTo>
                  <a:lnTo>
                    <a:pt x="1815033" y="1067856"/>
                  </a:lnTo>
                  <a:lnTo>
                    <a:pt x="1891233" y="764121"/>
                  </a:lnTo>
                  <a:lnTo>
                    <a:pt x="1966379" y="670979"/>
                  </a:lnTo>
                  <a:lnTo>
                    <a:pt x="2042579" y="483654"/>
                  </a:lnTo>
                  <a:lnTo>
                    <a:pt x="2117725" y="393700"/>
                  </a:lnTo>
                  <a:lnTo>
                    <a:pt x="2193925" y="878418"/>
                  </a:lnTo>
                  <a:lnTo>
                    <a:pt x="2269058" y="1049868"/>
                  </a:lnTo>
                  <a:lnTo>
                    <a:pt x="2345258" y="1242482"/>
                  </a:lnTo>
                  <a:lnTo>
                    <a:pt x="2420404" y="1359956"/>
                  </a:lnTo>
                  <a:lnTo>
                    <a:pt x="2496604" y="903818"/>
                  </a:lnTo>
                  <a:lnTo>
                    <a:pt x="2571750" y="679450"/>
                  </a:lnTo>
                  <a:lnTo>
                    <a:pt x="2647950" y="603250"/>
                  </a:lnTo>
                  <a:lnTo>
                    <a:pt x="2723083" y="596900"/>
                  </a:lnTo>
                  <a:lnTo>
                    <a:pt x="2799283" y="623354"/>
                  </a:lnTo>
                  <a:lnTo>
                    <a:pt x="2874429" y="564096"/>
                  </a:lnTo>
                  <a:lnTo>
                    <a:pt x="2950629" y="854075"/>
                  </a:lnTo>
                  <a:lnTo>
                    <a:pt x="3025775" y="332321"/>
                  </a:lnTo>
                  <a:lnTo>
                    <a:pt x="3101975" y="76200"/>
                  </a:lnTo>
                  <a:lnTo>
                    <a:pt x="3177108" y="316446"/>
                  </a:lnTo>
                  <a:lnTo>
                    <a:pt x="3253308" y="438150"/>
                  </a:lnTo>
                  <a:lnTo>
                    <a:pt x="3328454" y="310096"/>
                  </a:lnTo>
                  <a:lnTo>
                    <a:pt x="3404654" y="0"/>
                  </a:lnTo>
                  <a:lnTo>
                    <a:pt x="3479800" y="515404"/>
                  </a:lnTo>
                  <a:lnTo>
                    <a:pt x="3556000" y="388404"/>
                  </a:lnTo>
                  <a:lnTo>
                    <a:pt x="3631133" y="211671"/>
                  </a:lnTo>
                  <a:lnTo>
                    <a:pt x="3706279" y="383121"/>
                  </a:lnTo>
                  <a:lnTo>
                    <a:pt x="3782479" y="100546"/>
                  </a:lnTo>
                  <a:lnTo>
                    <a:pt x="3857625" y="470954"/>
                  </a:lnTo>
                  <a:lnTo>
                    <a:pt x="3933825" y="376771"/>
                  </a:lnTo>
                  <a:lnTo>
                    <a:pt x="4008958" y="413804"/>
                  </a:lnTo>
                  <a:lnTo>
                    <a:pt x="4085158" y="752475"/>
                  </a:lnTo>
                  <a:lnTo>
                    <a:pt x="4160304" y="703796"/>
                  </a:lnTo>
                  <a:lnTo>
                    <a:pt x="4236504" y="1144056"/>
                  </a:lnTo>
                  <a:lnTo>
                    <a:pt x="4311650" y="753529"/>
                  </a:lnTo>
                  <a:lnTo>
                    <a:pt x="4387850" y="1245657"/>
                  </a:lnTo>
                  <a:lnTo>
                    <a:pt x="4462983" y="612775"/>
                  </a:lnTo>
                  <a:lnTo>
                    <a:pt x="4539183" y="802218"/>
                  </a:lnTo>
                  <a:lnTo>
                    <a:pt x="4614329" y="461429"/>
                  </a:lnTo>
                  <a:lnTo>
                    <a:pt x="4690529" y="838200"/>
                  </a:lnTo>
                  <a:lnTo>
                    <a:pt x="4765675" y="684746"/>
                  </a:lnTo>
                  <a:lnTo>
                    <a:pt x="4841875" y="620179"/>
                  </a:lnTo>
                  <a:lnTo>
                    <a:pt x="4917008" y="637121"/>
                  </a:lnTo>
                  <a:lnTo>
                    <a:pt x="4993208" y="697446"/>
                  </a:lnTo>
                  <a:lnTo>
                    <a:pt x="5068354" y="121704"/>
                  </a:lnTo>
                </a:path>
              </a:pathLst>
            </a:custGeom>
            <a:ln w="6350" cap="flat">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71" name="Shape 73"/>
            <p:cNvSpPr/>
            <p:nvPr/>
          </p:nvSpPr>
          <p:spPr>
            <a:xfrm>
              <a:off x="772757" y="228780"/>
              <a:ext cx="5068354" cy="1960029"/>
            </a:xfrm>
            <a:custGeom>
              <a:avLst/>
              <a:gdLst/>
              <a:ahLst/>
              <a:cxnLst/>
              <a:rect l="0" t="0" r="0" b="0"/>
              <a:pathLst>
                <a:path w="5068354" h="1960029">
                  <a:moveTo>
                    <a:pt x="0" y="1147229"/>
                  </a:moveTo>
                  <a:lnTo>
                    <a:pt x="75133" y="1089025"/>
                  </a:lnTo>
                  <a:lnTo>
                    <a:pt x="151333" y="1033983"/>
                  </a:lnTo>
                  <a:lnTo>
                    <a:pt x="226479" y="1322908"/>
                  </a:lnTo>
                  <a:lnTo>
                    <a:pt x="302679" y="1155700"/>
                  </a:lnTo>
                  <a:lnTo>
                    <a:pt x="377825" y="1379004"/>
                  </a:lnTo>
                  <a:lnTo>
                    <a:pt x="454025" y="1095375"/>
                  </a:lnTo>
                  <a:lnTo>
                    <a:pt x="529158" y="1176858"/>
                  </a:lnTo>
                  <a:lnTo>
                    <a:pt x="605358" y="1232954"/>
                  </a:lnTo>
                  <a:lnTo>
                    <a:pt x="680504" y="982129"/>
                  </a:lnTo>
                  <a:lnTo>
                    <a:pt x="756704" y="1150404"/>
                  </a:lnTo>
                  <a:lnTo>
                    <a:pt x="831850" y="1037158"/>
                  </a:lnTo>
                  <a:lnTo>
                    <a:pt x="908050" y="1100658"/>
                  </a:lnTo>
                  <a:lnTo>
                    <a:pt x="983183" y="849833"/>
                  </a:lnTo>
                  <a:lnTo>
                    <a:pt x="1059383" y="785279"/>
                  </a:lnTo>
                  <a:lnTo>
                    <a:pt x="1134529" y="679450"/>
                  </a:lnTo>
                  <a:lnTo>
                    <a:pt x="1209675" y="772579"/>
                  </a:lnTo>
                  <a:lnTo>
                    <a:pt x="1285875" y="885825"/>
                  </a:lnTo>
                  <a:lnTo>
                    <a:pt x="1361008" y="758825"/>
                  </a:lnTo>
                  <a:lnTo>
                    <a:pt x="1437208" y="828675"/>
                  </a:lnTo>
                  <a:lnTo>
                    <a:pt x="1512354" y="955675"/>
                  </a:lnTo>
                  <a:lnTo>
                    <a:pt x="1588554" y="844550"/>
                  </a:lnTo>
                  <a:lnTo>
                    <a:pt x="1663700" y="774700"/>
                  </a:lnTo>
                  <a:lnTo>
                    <a:pt x="1739900" y="806450"/>
                  </a:lnTo>
                  <a:lnTo>
                    <a:pt x="1815033" y="932383"/>
                  </a:lnTo>
                  <a:lnTo>
                    <a:pt x="1891233" y="459308"/>
                  </a:lnTo>
                  <a:lnTo>
                    <a:pt x="1966379" y="469900"/>
                  </a:lnTo>
                  <a:lnTo>
                    <a:pt x="2042579" y="438150"/>
                  </a:lnTo>
                  <a:lnTo>
                    <a:pt x="2117725" y="682625"/>
                  </a:lnTo>
                  <a:lnTo>
                    <a:pt x="2193925" y="818083"/>
                  </a:lnTo>
                  <a:lnTo>
                    <a:pt x="2269058" y="747179"/>
                  </a:lnTo>
                  <a:lnTo>
                    <a:pt x="2345258" y="1333500"/>
                  </a:lnTo>
                  <a:lnTo>
                    <a:pt x="2420404" y="1409700"/>
                  </a:lnTo>
                  <a:lnTo>
                    <a:pt x="2496604" y="856183"/>
                  </a:lnTo>
                  <a:lnTo>
                    <a:pt x="2571750" y="604304"/>
                  </a:lnTo>
                  <a:lnTo>
                    <a:pt x="2647950" y="510108"/>
                  </a:lnTo>
                  <a:lnTo>
                    <a:pt x="2723083" y="504825"/>
                  </a:lnTo>
                  <a:lnTo>
                    <a:pt x="2799283" y="637108"/>
                  </a:lnTo>
                  <a:lnTo>
                    <a:pt x="2874429" y="444500"/>
                  </a:lnTo>
                  <a:lnTo>
                    <a:pt x="2950629" y="764108"/>
                  </a:lnTo>
                  <a:lnTo>
                    <a:pt x="3025775" y="68783"/>
                  </a:lnTo>
                  <a:lnTo>
                    <a:pt x="3101975" y="0"/>
                  </a:lnTo>
                  <a:lnTo>
                    <a:pt x="3177108" y="26454"/>
                  </a:lnTo>
                  <a:lnTo>
                    <a:pt x="3253308" y="132283"/>
                  </a:lnTo>
                  <a:lnTo>
                    <a:pt x="3328454" y="56083"/>
                  </a:lnTo>
                  <a:lnTo>
                    <a:pt x="3404654" y="266700"/>
                  </a:lnTo>
                  <a:lnTo>
                    <a:pt x="3479800" y="879475"/>
                  </a:lnTo>
                  <a:lnTo>
                    <a:pt x="3556000" y="569379"/>
                  </a:lnTo>
                  <a:lnTo>
                    <a:pt x="3631133" y="451904"/>
                  </a:lnTo>
                  <a:lnTo>
                    <a:pt x="3706279" y="569379"/>
                  </a:lnTo>
                  <a:lnTo>
                    <a:pt x="3782479" y="257175"/>
                  </a:lnTo>
                  <a:lnTo>
                    <a:pt x="3857625" y="357708"/>
                  </a:lnTo>
                  <a:lnTo>
                    <a:pt x="3933825" y="239179"/>
                  </a:lnTo>
                  <a:lnTo>
                    <a:pt x="4008958" y="559854"/>
                  </a:lnTo>
                  <a:lnTo>
                    <a:pt x="4085158" y="919683"/>
                  </a:lnTo>
                  <a:lnTo>
                    <a:pt x="4160304" y="1004354"/>
                  </a:lnTo>
                  <a:lnTo>
                    <a:pt x="4236504" y="1200150"/>
                  </a:lnTo>
                  <a:lnTo>
                    <a:pt x="4311650" y="1240358"/>
                  </a:lnTo>
                  <a:lnTo>
                    <a:pt x="4387850" y="1389583"/>
                  </a:lnTo>
                  <a:lnTo>
                    <a:pt x="4462983" y="874179"/>
                  </a:lnTo>
                  <a:lnTo>
                    <a:pt x="4539183" y="1513408"/>
                  </a:lnTo>
                  <a:lnTo>
                    <a:pt x="4614329" y="1343025"/>
                  </a:lnTo>
                  <a:lnTo>
                    <a:pt x="4690529" y="1499654"/>
                  </a:lnTo>
                  <a:lnTo>
                    <a:pt x="4765675" y="1960029"/>
                  </a:lnTo>
                  <a:lnTo>
                    <a:pt x="4841875" y="1576908"/>
                  </a:lnTo>
                  <a:lnTo>
                    <a:pt x="4917008" y="1301750"/>
                  </a:lnTo>
                  <a:lnTo>
                    <a:pt x="4993208" y="1582204"/>
                  </a:lnTo>
                  <a:lnTo>
                    <a:pt x="5068354" y="53975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2" name="Shape 74"/>
            <p:cNvSpPr/>
            <p:nvPr/>
          </p:nvSpPr>
          <p:spPr>
            <a:xfrm>
              <a:off x="772757" y="962206"/>
              <a:ext cx="5068354" cy="1162050"/>
            </a:xfrm>
            <a:custGeom>
              <a:avLst/>
              <a:gdLst/>
              <a:ahLst/>
              <a:cxnLst/>
              <a:rect l="0" t="0" r="0" b="0"/>
              <a:pathLst>
                <a:path w="5068354" h="1162050">
                  <a:moveTo>
                    <a:pt x="0" y="157683"/>
                  </a:moveTo>
                  <a:lnTo>
                    <a:pt x="75133" y="114300"/>
                  </a:lnTo>
                  <a:lnTo>
                    <a:pt x="151333" y="331254"/>
                  </a:lnTo>
                  <a:lnTo>
                    <a:pt x="226479" y="621233"/>
                  </a:lnTo>
                  <a:lnTo>
                    <a:pt x="302679" y="447675"/>
                  </a:lnTo>
                  <a:lnTo>
                    <a:pt x="377825" y="524929"/>
                  </a:lnTo>
                  <a:lnTo>
                    <a:pt x="454025" y="373583"/>
                  </a:lnTo>
                  <a:lnTo>
                    <a:pt x="529158" y="762000"/>
                  </a:lnTo>
                  <a:lnTo>
                    <a:pt x="605358" y="402158"/>
                  </a:lnTo>
                  <a:lnTo>
                    <a:pt x="680504" y="412750"/>
                  </a:lnTo>
                  <a:lnTo>
                    <a:pt x="756704" y="177800"/>
                  </a:lnTo>
                  <a:lnTo>
                    <a:pt x="831850" y="530225"/>
                  </a:lnTo>
                  <a:lnTo>
                    <a:pt x="908050" y="627583"/>
                  </a:lnTo>
                  <a:lnTo>
                    <a:pt x="983183" y="327025"/>
                  </a:lnTo>
                  <a:lnTo>
                    <a:pt x="1059383" y="269875"/>
                  </a:lnTo>
                  <a:lnTo>
                    <a:pt x="1134529" y="497408"/>
                  </a:lnTo>
                  <a:lnTo>
                    <a:pt x="1209675" y="378879"/>
                  </a:lnTo>
                  <a:lnTo>
                    <a:pt x="1285875" y="186258"/>
                  </a:lnTo>
                  <a:lnTo>
                    <a:pt x="1361008" y="0"/>
                  </a:lnTo>
                  <a:lnTo>
                    <a:pt x="1437208" y="32804"/>
                  </a:lnTo>
                  <a:lnTo>
                    <a:pt x="1512354" y="477304"/>
                  </a:lnTo>
                  <a:lnTo>
                    <a:pt x="1588554" y="520700"/>
                  </a:lnTo>
                  <a:lnTo>
                    <a:pt x="1663700" y="458254"/>
                  </a:lnTo>
                  <a:lnTo>
                    <a:pt x="1739900" y="374650"/>
                  </a:lnTo>
                  <a:lnTo>
                    <a:pt x="1815033" y="485775"/>
                  </a:lnTo>
                  <a:lnTo>
                    <a:pt x="1891233" y="553504"/>
                  </a:lnTo>
                  <a:lnTo>
                    <a:pt x="1966379" y="473075"/>
                  </a:lnTo>
                  <a:lnTo>
                    <a:pt x="2042579" y="644525"/>
                  </a:lnTo>
                  <a:lnTo>
                    <a:pt x="2117725" y="926033"/>
                  </a:lnTo>
                  <a:lnTo>
                    <a:pt x="2193925" y="759879"/>
                  </a:lnTo>
                  <a:lnTo>
                    <a:pt x="2269058" y="573608"/>
                  </a:lnTo>
                  <a:lnTo>
                    <a:pt x="2345258" y="740829"/>
                  </a:lnTo>
                  <a:lnTo>
                    <a:pt x="2420404" y="959904"/>
                  </a:lnTo>
                  <a:lnTo>
                    <a:pt x="2496604" y="820204"/>
                  </a:lnTo>
                  <a:lnTo>
                    <a:pt x="2571750" y="789508"/>
                  </a:lnTo>
                  <a:lnTo>
                    <a:pt x="2647950" y="787400"/>
                  </a:lnTo>
                  <a:lnTo>
                    <a:pt x="2723083" y="824433"/>
                  </a:lnTo>
                  <a:lnTo>
                    <a:pt x="2799283" y="927100"/>
                  </a:lnTo>
                  <a:lnTo>
                    <a:pt x="2874429" y="734479"/>
                  </a:lnTo>
                  <a:lnTo>
                    <a:pt x="2950629" y="573608"/>
                  </a:lnTo>
                  <a:lnTo>
                    <a:pt x="3025775" y="535508"/>
                  </a:lnTo>
                  <a:lnTo>
                    <a:pt x="3101975" y="752475"/>
                  </a:lnTo>
                  <a:lnTo>
                    <a:pt x="3177108" y="617004"/>
                  </a:lnTo>
                  <a:lnTo>
                    <a:pt x="3253308" y="462483"/>
                  </a:lnTo>
                  <a:lnTo>
                    <a:pt x="3328454" y="461429"/>
                  </a:lnTo>
                  <a:lnTo>
                    <a:pt x="3404654" y="977900"/>
                  </a:lnTo>
                  <a:lnTo>
                    <a:pt x="3479800" y="1162050"/>
                  </a:lnTo>
                  <a:lnTo>
                    <a:pt x="3556000" y="902754"/>
                  </a:lnTo>
                  <a:lnTo>
                    <a:pt x="3631133" y="883704"/>
                  </a:lnTo>
                  <a:lnTo>
                    <a:pt x="3706279" y="875233"/>
                  </a:lnTo>
                  <a:lnTo>
                    <a:pt x="3782479" y="860425"/>
                  </a:lnTo>
                  <a:lnTo>
                    <a:pt x="3857625" y="655104"/>
                  </a:lnTo>
                  <a:lnTo>
                    <a:pt x="3933825" y="521754"/>
                  </a:lnTo>
                  <a:lnTo>
                    <a:pt x="4008958" y="682625"/>
                  </a:lnTo>
                  <a:lnTo>
                    <a:pt x="4085158" y="708025"/>
                  </a:lnTo>
                  <a:lnTo>
                    <a:pt x="4160304" y="739775"/>
                  </a:lnTo>
                  <a:lnTo>
                    <a:pt x="4236504" y="617004"/>
                  </a:lnTo>
                  <a:lnTo>
                    <a:pt x="4311650" y="770458"/>
                  </a:lnTo>
                  <a:lnTo>
                    <a:pt x="4387850" y="552450"/>
                  </a:lnTo>
                  <a:lnTo>
                    <a:pt x="4462983" y="739775"/>
                  </a:lnTo>
                  <a:lnTo>
                    <a:pt x="4539183" y="777875"/>
                  </a:lnTo>
                  <a:lnTo>
                    <a:pt x="4614329" y="686854"/>
                  </a:lnTo>
                  <a:lnTo>
                    <a:pt x="4690529" y="640283"/>
                  </a:lnTo>
                  <a:lnTo>
                    <a:pt x="4765675" y="1017054"/>
                  </a:lnTo>
                  <a:lnTo>
                    <a:pt x="4841875" y="829729"/>
                  </a:lnTo>
                  <a:lnTo>
                    <a:pt x="4917008" y="778929"/>
                  </a:lnTo>
                  <a:lnTo>
                    <a:pt x="4993208" y="378879"/>
                  </a:lnTo>
                  <a:lnTo>
                    <a:pt x="5068354" y="71755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73" name="Rectangle 72"/>
            <p:cNvSpPr/>
            <p:nvPr/>
          </p:nvSpPr>
          <p:spPr>
            <a:xfrm>
              <a:off x="2832715" y="3263016"/>
              <a:ext cx="888549" cy="33354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Time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4" name="Rectangle 73"/>
            <p:cNvSpPr/>
            <p:nvPr/>
          </p:nvSpPr>
          <p:spPr>
            <a:xfrm rot="16200001">
              <a:off x="-1563078" y="1339228"/>
              <a:ext cx="3101092" cy="27658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latin typeface="Arial" panose="020B0604020202020204" pitchFamily="34" charset="0"/>
                  <a:ea typeface="Arial" panose="020B0604020202020204" pitchFamily="34" charset="0"/>
                  <a:cs typeface="Calibri" panose="020F0502020204030204" pitchFamily="34" charset="0"/>
                </a:rPr>
                <a:t>M</a:t>
              </a: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ean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distance of </a:t>
              </a: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centers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pixel)</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5" name="Rectangle 74"/>
            <p:cNvSpPr/>
            <p:nvPr/>
          </p:nvSpPr>
          <p:spPr>
            <a:xfrm>
              <a:off x="408686" y="2982392"/>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6" name="Rectangle 75"/>
            <p:cNvSpPr/>
            <p:nvPr/>
          </p:nvSpPr>
          <p:spPr>
            <a:xfrm>
              <a:off x="6078182" y="0"/>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7" name="Shape 761"/>
            <p:cNvSpPr/>
            <p:nvPr/>
          </p:nvSpPr>
          <p:spPr>
            <a:xfrm>
              <a:off x="4742561" y="110239"/>
              <a:ext cx="1289050" cy="508000"/>
            </a:xfrm>
            <a:custGeom>
              <a:avLst/>
              <a:gdLst/>
              <a:ahLst/>
              <a:cxnLst/>
              <a:rect l="0" t="0" r="0" b="0"/>
              <a:pathLst>
                <a:path w="1289050" h="508000">
                  <a:moveTo>
                    <a:pt x="0" y="0"/>
                  </a:moveTo>
                  <a:lnTo>
                    <a:pt x="1289050" y="0"/>
                  </a:lnTo>
                  <a:lnTo>
                    <a:pt x="1289050" y="508000"/>
                  </a:lnTo>
                  <a:lnTo>
                    <a:pt x="0" y="508000"/>
                  </a:lnTo>
                  <a:lnTo>
                    <a:pt x="0" y="0"/>
                  </a:lnTo>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78" name="Shape 80"/>
            <p:cNvSpPr/>
            <p:nvPr/>
          </p:nvSpPr>
          <p:spPr>
            <a:xfrm>
              <a:off x="4742561" y="110239"/>
              <a:ext cx="1289050" cy="508000"/>
            </a:xfrm>
            <a:custGeom>
              <a:avLst/>
              <a:gdLst/>
              <a:ahLst/>
              <a:cxnLst/>
              <a:rect l="0" t="0" r="0" b="0"/>
              <a:pathLst>
                <a:path w="1289050" h="508000">
                  <a:moveTo>
                    <a:pt x="0" y="508000"/>
                  </a:moveTo>
                  <a:lnTo>
                    <a:pt x="0" y="0"/>
                  </a:lnTo>
                  <a:lnTo>
                    <a:pt x="1289050" y="0"/>
                  </a:lnTo>
                  <a:lnTo>
                    <a:pt x="1289050" y="508000"/>
                  </a:lnTo>
                  <a:lnTo>
                    <a:pt x="0" y="508000"/>
                  </a:lnTo>
                </a:path>
              </a:pathLst>
            </a:custGeom>
            <a:ln w="635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79" name="Shape 81"/>
            <p:cNvSpPr/>
            <p:nvPr/>
          </p:nvSpPr>
          <p:spPr>
            <a:xfrm>
              <a:off x="4742561" y="110239"/>
              <a:ext cx="1289050" cy="0"/>
            </a:xfrm>
            <a:custGeom>
              <a:avLst/>
              <a:gdLst/>
              <a:ahLst/>
              <a:cxnLst/>
              <a:rect l="0" t="0" r="0" b="0"/>
              <a:pathLst>
                <a:path w="1289050">
                  <a:moveTo>
                    <a:pt x="0" y="0"/>
                  </a:moveTo>
                  <a:lnTo>
                    <a:pt x="12890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0" name="Shape 82"/>
            <p:cNvSpPr/>
            <p:nvPr/>
          </p:nvSpPr>
          <p:spPr>
            <a:xfrm>
              <a:off x="4742561" y="618239"/>
              <a:ext cx="1289050" cy="0"/>
            </a:xfrm>
            <a:custGeom>
              <a:avLst/>
              <a:gdLst/>
              <a:ahLst/>
              <a:cxnLst/>
              <a:rect l="0" t="0" r="0" b="0"/>
              <a:pathLst>
                <a:path w="1289050">
                  <a:moveTo>
                    <a:pt x="0" y="0"/>
                  </a:moveTo>
                  <a:lnTo>
                    <a:pt x="12890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1" name="Shape 83"/>
            <p:cNvSpPr/>
            <p:nvPr/>
          </p:nvSpPr>
          <p:spPr>
            <a:xfrm>
              <a:off x="6031611"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2" name="Shape 84"/>
            <p:cNvSpPr/>
            <p:nvPr/>
          </p:nvSpPr>
          <p:spPr>
            <a:xfrm>
              <a:off x="4742561"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3" name="Shape 85"/>
            <p:cNvSpPr/>
            <p:nvPr/>
          </p:nvSpPr>
          <p:spPr>
            <a:xfrm>
              <a:off x="4742561" y="618239"/>
              <a:ext cx="1289050" cy="0"/>
            </a:xfrm>
            <a:custGeom>
              <a:avLst/>
              <a:gdLst/>
              <a:ahLst/>
              <a:cxnLst/>
              <a:rect l="0" t="0" r="0" b="0"/>
              <a:pathLst>
                <a:path w="1289050">
                  <a:moveTo>
                    <a:pt x="0" y="0"/>
                  </a:moveTo>
                  <a:lnTo>
                    <a:pt x="12890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4" name="Shape 86"/>
            <p:cNvSpPr/>
            <p:nvPr/>
          </p:nvSpPr>
          <p:spPr>
            <a:xfrm>
              <a:off x="4742561"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5" name="Shape 87"/>
            <p:cNvSpPr/>
            <p:nvPr/>
          </p:nvSpPr>
          <p:spPr>
            <a:xfrm>
              <a:off x="4742561" y="110239"/>
              <a:ext cx="1289050" cy="0"/>
            </a:xfrm>
            <a:custGeom>
              <a:avLst/>
              <a:gdLst/>
              <a:ahLst/>
              <a:cxnLst/>
              <a:rect l="0" t="0" r="0" b="0"/>
              <a:pathLst>
                <a:path w="1289050">
                  <a:moveTo>
                    <a:pt x="0" y="0"/>
                  </a:moveTo>
                  <a:lnTo>
                    <a:pt x="12890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6" name="Shape 88"/>
            <p:cNvSpPr/>
            <p:nvPr/>
          </p:nvSpPr>
          <p:spPr>
            <a:xfrm>
              <a:off x="4742561" y="618239"/>
              <a:ext cx="1289050" cy="0"/>
            </a:xfrm>
            <a:custGeom>
              <a:avLst/>
              <a:gdLst/>
              <a:ahLst/>
              <a:cxnLst/>
              <a:rect l="0" t="0" r="0" b="0"/>
              <a:pathLst>
                <a:path w="1289050">
                  <a:moveTo>
                    <a:pt x="0" y="0"/>
                  </a:moveTo>
                  <a:lnTo>
                    <a:pt x="128905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7" name="Shape 89"/>
            <p:cNvSpPr/>
            <p:nvPr/>
          </p:nvSpPr>
          <p:spPr>
            <a:xfrm>
              <a:off x="6031611"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8" name="Shape 90"/>
            <p:cNvSpPr/>
            <p:nvPr/>
          </p:nvSpPr>
          <p:spPr>
            <a:xfrm>
              <a:off x="4742561" y="110239"/>
              <a:ext cx="0" cy="508000"/>
            </a:xfrm>
            <a:custGeom>
              <a:avLst/>
              <a:gdLst/>
              <a:ahLst/>
              <a:cxnLst/>
              <a:rect l="0" t="0" r="0" b="0"/>
              <a:pathLst>
                <a:path h="508000">
                  <a:moveTo>
                    <a:pt x="0" y="50800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9" name="Rectangle 88"/>
            <p:cNvSpPr/>
            <p:nvPr/>
          </p:nvSpPr>
          <p:spPr>
            <a:xfrm>
              <a:off x="5239982" y="161927"/>
              <a:ext cx="35673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Red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0" name="Rectangle 89"/>
            <p:cNvSpPr/>
            <p:nvPr/>
          </p:nvSpPr>
          <p:spPr>
            <a:xfrm>
              <a:off x="5508206" y="161927"/>
              <a:ext cx="50706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to blue</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1" name="Shape 93"/>
            <p:cNvSpPr/>
            <p:nvPr/>
          </p:nvSpPr>
          <p:spPr>
            <a:xfrm>
              <a:off x="4818761" y="207610"/>
              <a:ext cx="382054" cy="0"/>
            </a:xfrm>
            <a:custGeom>
              <a:avLst/>
              <a:gdLst/>
              <a:ahLst/>
              <a:cxnLst/>
              <a:rect l="0" t="0" r="0" b="0"/>
              <a:pathLst>
                <a:path w="382054">
                  <a:moveTo>
                    <a:pt x="0" y="0"/>
                  </a:moveTo>
                  <a:lnTo>
                    <a:pt x="382054" y="0"/>
                  </a:lnTo>
                </a:path>
              </a:pathLst>
            </a:custGeom>
            <a:ln w="6350" cap="flat">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92" name="Rectangle 91"/>
            <p:cNvSpPr/>
            <p:nvPr/>
          </p:nvSpPr>
          <p:spPr>
            <a:xfrm>
              <a:off x="5239982" y="318570"/>
              <a:ext cx="35673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Red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3" name="Rectangle 92"/>
            <p:cNvSpPr/>
            <p:nvPr/>
          </p:nvSpPr>
          <p:spPr>
            <a:xfrm>
              <a:off x="5508206" y="318570"/>
              <a:ext cx="619731"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to green</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4" name="Shape 96"/>
            <p:cNvSpPr/>
            <p:nvPr/>
          </p:nvSpPr>
          <p:spPr>
            <a:xfrm>
              <a:off x="4818761" y="364239"/>
              <a:ext cx="382054" cy="0"/>
            </a:xfrm>
            <a:custGeom>
              <a:avLst/>
              <a:gdLst/>
              <a:ahLst/>
              <a:cxnLst/>
              <a:rect l="0" t="0" r="0" b="0"/>
              <a:pathLst>
                <a:path w="382054">
                  <a:moveTo>
                    <a:pt x="0" y="0"/>
                  </a:moveTo>
                  <a:lnTo>
                    <a:pt x="382054"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5" name="Rectangle 94"/>
            <p:cNvSpPr/>
            <p:nvPr/>
          </p:nvSpPr>
          <p:spPr>
            <a:xfrm>
              <a:off x="5239982" y="475199"/>
              <a:ext cx="337989"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Blue</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6" name="Rectangle 95"/>
            <p:cNvSpPr/>
            <p:nvPr/>
          </p:nvSpPr>
          <p:spPr>
            <a:xfrm>
              <a:off x="5494109" y="475199"/>
              <a:ext cx="66668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0000"/>
                  </a:solidFill>
                  <a:effectLst/>
                  <a:latin typeface="Arial" panose="020B0604020202020204" pitchFamily="34" charset="0"/>
                  <a:ea typeface="Arial" panose="020B0604020202020204" pitchFamily="34" charset="0"/>
                  <a:cs typeface="Calibri" panose="020F0502020204030204" pitchFamily="34" charset="0"/>
                </a:rPr>
                <a:t> to green</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7" name="Shape 99"/>
            <p:cNvSpPr/>
            <p:nvPr/>
          </p:nvSpPr>
          <p:spPr>
            <a:xfrm>
              <a:off x="4818761" y="519814"/>
              <a:ext cx="382054" cy="0"/>
            </a:xfrm>
            <a:custGeom>
              <a:avLst/>
              <a:gdLst/>
              <a:ahLst/>
              <a:cxnLst/>
              <a:rect l="0" t="0" r="0" b="0"/>
              <a:pathLst>
                <a:path w="382054">
                  <a:moveTo>
                    <a:pt x="0" y="0"/>
                  </a:moveTo>
                  <a:lnTo>
                    <a:pt x="382054"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grpSp>
      <p:pic>
        <p:nvPicPr>
          <p:cNvPr id="98" name="Picture 97"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8427" y="629450"/>
            <a:ext cx="2199682" cy="1111793"/>
          </a:xfrm>
          <a:prstGeom prst="rect">
            <a:avLst/>
          </a:prstGeom>
        </p:spPr>
      </p:pic>
      <p:pic>
        <p:nvPicPr>
          <p:cNvPr id="99" name="Picture 98"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9593" y="623383"/>
            <a:ext cx="2185410" cy="1117860"/>
          </a:xfrm>
          <a:prstGeom prst="rect">
            <a:avLst/>
          </a:prstGeom>
        </p:spPr>
      </p:pic>
      <p:sp>
        <p:nvSpPr>
          <p:cNvPr id="100" name="TextBox 10"/>
          <p:cNvSpPr txBox="1"/>
          <p:nvPr/>
        </p:nvSpPr>
        <p:spPr>
          <a:xfrm>
            <a:off x="1886222" y="1375730"/>
            <a:ext cx="7890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chemeClr val="bg1"/>
                </a:solidFill>
              </a:rPr>
              <a:t>t</a:t>
            </a:r>
            <a:r>
              <a:rPr lang="en-US" dirty="0" smtClean="0">
                <a:solidFill>
                  <a:schemeClr val="bg1"/>
                </a:solidFill>
              </a:rPr>
              <a:t>=613</a:t>
            </a:r>
            <a:endParaRPr lang="en-US" dirty="0">
              <a:solidFill>
                <a:schemeClr val="bg1"/>
              </a:solidFill>
            </a:endParaRPr>
          </a:p>
        </p:txBody>
      </p:sp>
      <p:sp>
        <p:nvSpPr>
          <p:cNvPr id="101" name="TextBox 10"/>
          <p:cNvSpPr txBox="1"/>
          <p:nvPr/>
        </p:nvSpPr>
        <p:spPr>
          <a:xfrm>
            <a:off x="5376618" y="1360742"/>
            <a:ext cx="7890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chemeClr val="bg1"/>
                </a:solidFill>
              </a:rPr>
              <a:t>t</a:t>
            </a:r>
            <a:r>
              <a:rPr lang="en-US" dirty="0" smtClean="0">
                <a:solidFill>
                  <a:schemeClr val="bg1"/>
                </a:solidFill>
              </a:rPr>
              <a:t>=658</a:t>
            </a:r>
            <a:endParaRPr lang="en-US" dirty="0">
              <a:solidFill>
                <a:schemeClr val="bg1"/>
              </a:solidFill>
            </a:endParaRPr>
          </a:p>
        </p:txBody>
      </p:sp>
      <p:cxnSp>
        <p:nvCxnSpPr>
          <p:cNvPr id="102" name="Straight Connector 101"/>
          <p:cNvCxnSpPr/>
          <p:nvPr/>
        </p:nvCxnSpPr>
        <p:spPr>
          <a:xfrm flipH="1">
            <a:off x="2257577" y="1854692"/>
            <a:ext cx="11340" cy="301555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293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68722" y="1158241"/>
            <a:ext cx="7669855" cy="4262578"/>
            <a:chOff x="-110791" y="0"/>
            <a:chExt cx="6381815" cy="3476226"/>
          </a:xfrm>
        </p:grpSpPr>
        <p:sp>
          <p:nvSpPr>
            <p:cNvPr id="6" name="Shape 7"/>
            <p:cNvSpPr/>
            <p:nvPr/>
          </p:nvSpPr>
          <p:spPr>
            <a:xfrm>
              <a:off x="426679"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8"/>
            <p:cNvSpPr/>
            <p:nvPr/>
          </p:nvSpPr>
          <p:spPr>
            <a:xfrm>
              <a:off x="426679"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9"/>
            <p:cNvSpPr/>
            <p:nvPr/>
          </p:nvSpPr>
          <p:spPr>
            <a:xfrm>
              <a:off x="6095111"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0"/>
            <p:cNvSpPr/>
            <p:nvPr/>
          </p:nvSpPr>
          <p:spPr>
            <a:xfrm>
              <a:off x="426679"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1"/>
            <p:cNvSpPr/>
            <p:nvPr/>
          </p:nvSpPr>
          <p:spPr>
            <a:xfrm>
              <a:off x="426679"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2"/>
            <p:cNvSpPr/>
            <p:nvPr/>
          </p:nvSpPr>
          <p:spPr>
            <a:xfrm>
              <a:off x="426679"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3"/>
            <p:cNvSpPr/>
            <p:nvPr/>
          </p:nvSpPr>
          <p:spPr>
            <a:xfrm>
              <a:off x="426679"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4"/>
            <p:cNvSpPr/>
            <p:nvPr/>
          </p:nvSpPr>
          <p:spPr>
            <a:xfrm>
              <a:off x="426679"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p:cNvSpPr/>
            <p:nvPr/>
          </p:nvSpPr>
          <p:spPr>
            <a:xfrm>
              <a:off x="320843"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530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Shape 16"/>
            <p:cNvSpPr/>
            <p:nvPr/>
          </p:nvSpPr>
          <p:spPr>
            <a:xfrm>
              <a:off x="1134707"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7"/>
            <p:cNvSpPr/>
            <p:nvPr/>
          </p:nvSpPr>
          <p:spPr>
            <a:xfrm>
              <a:off x="1134707"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Rectangle 16"/>
            <p:cNvSpPr/>
            <p:nvPr/>
          </p:nvSpPr>
          <p:spPr>
            <a:xfrm>
              <a:off x="1028865"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540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Shape 19"/>
            <p:cNvSpPr/>
            <p:nvPr/>
          </p:nvSpPr>
          <p:spPr>
            <a:xfrm>
              <a:off x="1843786"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20"/>
            <p:cNvSpPr/>
            <p:nvPr/>
          </p:nvSpPr>
          <p:spPr>
            <a:xfrm>
              <a:off x="1843786"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a:off x="1737957"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550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Shape 22"/>
            <p:cNvSpPr/>
            <p:nvPr/>
          </p:nvSpPr>
          <p:spPr>
            <a:xfrm>
              <a:off x="2551811"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3"/>
            <p:cNvSpPr/>
            <p:nvPr/>
          </p:nvSpPr>
          <p:spPr>
            <a:xfrm>
              <a:off x="2551811"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p:cNvSpPr/>
            <p:nvPr/>
          </p:nvSpPr>
          <p:spPr>
            <a:xfrm>
              <a:off x="2445982"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560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Shape 25"/>
            <p:cNvSpPr/>
            <p:nvPr/>
          </p:nvSpPr>
          <p:spPr>
            <a:xfrm>
              <a:off x="326089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26"/>
            <p:cNvSpPr/>
            <p:nvPr/>
          </p:nvSpPr>
          <p:spPr>
            <a:xfrm>
              <a:off x="326089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Rectangle 25"/>
            <p:cNvSpPr/>
            <p:nvPr/>
          </p:nvSpPr>
          <p:spPr>
            <a:xfrm>
              <a:off x="3155061"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570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Shape 28"/>
            <p:cNvSpPr/>
            <p:nvPr/>
          </p:nvSpPr>
          <p:spPr>
            <a:xfrm>
              <a:off x="396891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9"/>
            <p:cNvSpPr/>
            <p:nvPr/>
          </p:nvSpPr>
          <p:spPr>
            <a:xfrm>
              <a:off x="396891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a:off x="3863086"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580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Shape 31"/>
            <p:cNvSpPr/>
            <p:nvPr/>
          </p:nvSpPr>
          <p:spPr>
            <a:xfrm>
              <a:off x="4678007"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32"/>
            <p:cNvSpPr/>
            <p:nvPr/>
          </p:nvSpPr>
          <p:spPr>
            <a:xfrm>
              <a:off x="4678007"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a:off x="4572165"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590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Shape 34"/>
            <p:cNvSpPr/>
            <p:nvPr/>
          </p:nvSpPr>
          <p:spPr>
            <a:xfrm>
              <a:off x="5386032"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35"/>
            <p:cNvSpPr/>
            <p:nvPr/>
          </p:nvSpPr>
          <p:spPr>
            <a:xfrm>
              <a:off x="5386032"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a:off x="5280190"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600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6" name="Shape 37"/>
            <p:cNvSpPr/>
            <p:nvPr/>
          </p:nvSpPr>
          <p:spPr>
            <a:xfrm>
              <a:off x="6095111"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38"/>
            <p:cNvSpPr/>
            <p:nvPr/>
          </p:nvSpPr>
          <p:spPr>
            <a:xfrm>
              <a:off x="6095111"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a:off x="5989282" y="3088218"/>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610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9" name="Shape 40"/>
            <p:cNvSpPr/>
            <p:nvPr/>
          </p:nvSpPr>
          <p:spPr>
            <a:xfrm>
              <a:off x="426679" y="30259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41"/>
            <p:cNvSpPr/>
            <p:nvPr/>
          </p:nvSpPr>
          <p:spPr>
            <a:xfrm>
              <a:off x="6037961" y="30259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319786" y="2981325"/>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Shape 43"/>
            <p:cNvSpPr/>
            <p:nvPr/>
          </p:nvSpPr>
          <p:spPr>
            <a:xfrm>
              <a:off x="426679" y="24290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44"/>
            <p:cNvSpPr/>
            <p:nvPr/>
          </p:nvSpPr>
          <p:spPr>
            <a:xfrm>
              <a:off x="6037961" y="24290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248879" y="2384425"/>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50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46"/>
            <p:cNvSpPr/>
            <p:nvPr/>
          </p:nvSpPr>
          <p:spPr>
            <a:xfrm>
              <a:off x="426679" y="18332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47"/>
            <p:cNvSpPr/>
            <p:nvPr/>
          </p:nvSpPr>
          <p:spPr>
            <a:xfrm>
              <a:off x="6037961" y="18332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p:cNvSpPr/>
            <p:nvPr/>
          </p:nvSpPr>
          <p:spPr>
            <a:xfrm>
              <a:off x="177968" y="1788579"/>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100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8" name="Shape 49"/>
            <p:cNvSpPr/>
            <p:nvPr/>
          </p:nvSpPr>
          <p:spPr>
            <a:xfrm>
              <a:off x="426679" y="12363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50"/>
            <p:cNvSpPr/>
            <p:nvPr/>
          </p:nvSpPr>
          <p:spPr>
            <a:xfrm>
              <a:off x="6037961" y="12363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a:off x="177968" y="1191679"/>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150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Shape 52"/>
            <p:cNvSpPr/>
            <p:nvPr/>
          </p:nvSpPr>
          <p:spPr>
            <a:xfrm>
              <a:off x="426679" y="64046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53"/>
            <p:cNvSpPr/>
            <p:nvPr/>
          </p:nvSpPr>
          <p:spPr>
            <a:xfrm>
              <a:off x="6037961" y="64046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p:cNvSpPr/>
            <p:nvPr/>
          </p:nvSpPr>
          <p:spPr>
            <a:xfrm>
              <a:off x="177968" y="595846"/>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200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4" name="Shape 55"/>
            <p:cNvSpPr/>
            <p:nvPr/>
          </p:nvSpPr>
          <p:spPr>
            <a:xfrm>
              <a:off x="426679" y="446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56"/>
            <p:cNvSpPr/>
            <p:nvPr/>
          </p:nvSpPr>
          <p:spPr>
            <a:xfrm>
              <a:off x="6037961" y="446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6" name="Rectangle 55"/>
            <p:cNvSpPr/>
            <p:nvPr/>
          </p:nvSpPr>
          <p:spPr>
            <a:xfrm>
              <a:off x="177968" y="0"/>
              <a:ext cx="281742"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250</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7" name="Shape 58"/>
            <p:cNvSpPr/>
            <p:nvPr/>
          </p:nvSpPr>
          <p:spPr>
            <a:xfrm>
              <a:off x="426679"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59"/>
            <p:cNvSpPr/>
            <p:nvPr/>
          </p:nvSpPr>
          <p:spPr>
            <a:xfrm>
              <a:off x="426679"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Shape 60"/>
            <p:cNvSpPr/>
            <p:nvPr/>
          </p:nvSpPr>
          <p:spPr>
            <a:xfrm>
              <a:off x="6095111"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0" name="Shape 61"/>
            <p:cNvSpPr/>
            <p:nvPr/>
          </p:nvSpPr>
          <p:spPr>
            <a:xfrm>
              <a:off x="426679"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Shape 63"/>
            <p:cNvSpPr/>
            <p:nvPr/>
          </p:nvSpPr>
          <p:spPr>
            <a:xfrm>
              <a:off x="1090257" y="147282"/>
              <a:ext cx="4627029" cy="2553754"/>
            </a:xfrm>
            <a:custGeom>
              <a:avLst/>
              <a:gdLst/>
              <a:ahLst/>
              <a:cxnLst/>
              <a:rect l="0" t="0" r="0" b="0"/>
              <a:pathLst>
                <a:path w="4627029" h="2553754">
                  <a:moveTo>
                    <a:pt x="0" y="2553754"/>
                  </a:moveTo>
                  <a:lnTo>
                    <a:pt x="47625" y="2546347"/>
                  </a:lnTo>
                  <a:lnTo>
                    <a:pt x="94183" y="2536822"/>
                  </a:lnTo>
                  <a:lnTo>
                    <a:pt x="189433" y="2536822"/>
                  </a:lnTo>
                  <a:lnTo>
                    <a:pt x="236004" y="2525179"/>
                  </a:lnTo>
                  <a:lnTo>
                    <a:pt x="283629" y="2520947"/>
                  </a:lnTo>
                  <a:lnTo>
                    <a:pt x="331254" y="2515654"/>
                  </a:lnTo>
                  <a:lnTo>
                    <a:pt x="377825" y="2498722"/>
                  </a:lnTo>
                  <a:lnTo>
                    <a:pt x="425450" y="2489197"/>
                  </a:lnTo>
                  <a:lnTo>
                    <a:pt x="473075" y="2480729"/>
                  </a:lnTo>
                  <a:lnTo>
                    <a:pt x="519633" y="2438397"/>
                  </a:lnTo>
                  <a:lnTo>
                    <a:pt x="567258" y="2423579"/>
                  </a:lnTo>
                  <a:lnTo>
                    <a:pt x="614883" y="2403472"/>
                  </a:lnTo>
                  <a:lnTo>
                    <a:pt x="661454" y="2368547"/>
                  </a:lnTo>
                  <a:lnTo>
                    <a:pt x="709079" y="2325154"/>
                  </a:lnTo>
                  <a:lnTo>
                    <a:pt x="756704" y="2275410"/>
                  </a:lnTo>
                  <a:lnTo>
                    <a:pt x="804329" y="2232022"/>
                  </a:lnTo>
                  <a:lnTo>
                    <a:pt x="850900" y="2179104"/>
                  </a:lnTo>
                  <a:lnTo>
                    <a:pt x="898525" y="2126186"/>
                  </a:lnTo>
                  <a:lnTo>
                    <a:pt x="946150" y="2084911"/>
                  </a:lnTo>
                  <a:lnTo>
                    <a:pt x="992708" y="1982254"/>
                  </a:lnTo>
                  <a:lnTo>
                    <a:pt x="1040333" y="1952625"/>
                  </a:lnTo>
                  <a:lnTo>
                    <a:pt x="1087958" y="1906054"/>
                  </a:lnTo>
                  <a:lnTo>
                    <a:pt x="1134529" y="1864779"/>
                  </a:lnTo>
                  <a:lnTo>
                    <a:pt x="1182154" y="1813979"/>
                  </a:lnTo>
                  <a:lnTo>
                    <a:pt x="1229779" y="1760004"/>
                  </a:lnTo>
                  <a:lnTo>
                    <a:pt x="1276350" y="1740954"/>
                  </a:lnTo>
                  <a:lnTo>
                    <a:pt x="1323975" y="1698625"/>
                  </a:lnTo>
                  <a:lnTo>
                    <a:pt x="1371600" y="1659458"/>
                  </a:lnTo>
                  <a:lnTo>
                    <a:pt x="1418158" y="1573733"/>
                  </a:lnTo>
                  <a:lnTo>
                    <a:pt x="1465783" y="1529283"/>
                  </a:lnTo>
                  <a:lnTo>
                    <a:pt x="1513408" y="1512354"/>
                  </a:lnTo>
                  <a:lnTo>
                    <a:pt x="1559979" y="1473200"/>
                  </a:lnTo>
                  <a:lnTo>
                    <a:pt x="1607604" y="1477429"/>
                  </a:lnTo>
                  <a:lnTo>
                    <a:pt x="1655229" y="1398054"/>
                  </a:lnTo>
                  <a:lnTo>
                    <a:pt x="1701800" y="1351483"/>
                  </a:lnTo>
                  <a:lnTo>
                    <a:pt x="1749425" y="1297508"/>
                  </a:lnTo>
                  <a:lnTo>
                    <a:pt x="1797050" y="1248829"/>
                  </a:lnTo>
                  <a:lnTo>
                    <a:pt x="1843608" y="1218133"/>
                  </a:lnTo>
                  <a:lnTo>
                    <a:pt x="1891233" y="1096429"/>
                  </a:lnTo>
                  <a:lnTo>
                    <a:pt x="1938858" y="1005408"/>
                  </a:lnTo>
                  <a:lnTo>
                    <a:pt x="1985429" y="939800"/>
                  </a:lnTo>
                  <a:lnTo>
                    <a:pt x="2033054" y="898525"/>
                  </a:lnTo>
                  <a:lnTo>
                    <a:pt x="2080679" y="855129"/>
                  </a:lnTo>
                  <a:lnTo>
                    <a:pt x="2128304" y="811733"/>
                  </a:lnTo>
                  <a:lnTo>
                    <a:pt x="2174875" y="790575"/>
                  </a:lnTo>
                  <a:lnTo>
                    <a:pt x="2222500" y="727075"/>
                  </a:lnTo>
                  <a:lnTo>
                    <a:pt x="2270125" y="670979"/>
                  </a:lnTo>
                  <a:lnTo>
                    <a:pt x="2316683" y="670979"/>
                  </a:lnTo>
                  <a:lnTo>
                    <a:pt x="2364308" y="633933"/>
                  </a:lnTo>
                  <a:lnTo>
                    <a:pt x="2411933" y="521754"/>
                  </a:lnTo>
                  <a:lnTo>
                    <a:pt x="2458504" y="492125"/>
                  </a:lnTo>
                  <a:lnTo>
                    <a:pt x="2506129" y="420154"/>
                  </a:lnTo>
                  <a:lnTo>
                    <a:pt x="2553754" y="350304"/>
                  </a:lnTo>
                  <a:lnTo>
                    <a:pt x="2600325" y="321729"/>
                  </a:lnTo>
                  <a:lnTo>
                    <a:pt x="2647950" y="357708"/>
                  </a:lnTo>
                  <a:lnTo>
                    <a:pt x="2695575" y="262458"/>
                  </a:lnTo>
                  <a:lnTo>
                    <a:pt x="2742133" y="257175"/>
                  </a:lnTo>
                  <a:lnTo>
                    <a:pt x="2789758" y="216954"/>
                  </a:lnTo>
                  <a:lnTo>
                    <a:pt x="2837383" y="144983"/>
                  </a:lnTo>
                  <a:lnTo>
                    <a:pt x="2883954" y="133350"/>
                  </a:lnTo>
                  <a:lnTo>
                    <a:pt x="2931579" y="120650"/>
                  </a:lnTo>
                  <a:lnTo>
                    <a:pt x="2979204" y="98425"/>
                  </a:lnTo>
                  <a:lnTo>
                    <a:pt x="3025775" y="49733"/>
                  </a:lnTo>
                  <a:lnTo>
                    <a:pt x="3073400" y="45504"/>
                  </a:lnTo>
                  <a:lnTo>
                    <a:pt x="3121025" y="99479"/>
                  </a:lnTo>
                  <a:lnTo>
                    <a:pt x="3167583" y="70904"/>
                  </a:lnTo>
                  <a:lnTo>
                    <a:pt x="3215208" y="41275"/>
                  </a:lnTo>
                  <a:lnTo>
                    <a:pt x="3262833" y="61379"/>
                  </a:lnTo>
                  <a:lnTo>
                    <a:pt x="3309404" y="27508"/>
                  </a:lnTo>
                  <a:lnTo>
                    <a:pt x="3357029" y="0"/>
                  </a:lnTo>
                  <a:lnTo>
                    <a:pt x="3404654" y="19050"/>
                  </a:lnTo>
                  <a:lnTo>
                    <a:pt x="3451225" y="63500"/>
                  </a:lnTo>
                  <a:lnTo>
                    <a:pt x="3498850" y="124879"/>
                  </a:lnTo>
                  <a:lnTo>
                    <a:pt x="3546475" y="112179"/>
                  </a:lnTo>
                  <a:lnTo>
                    <a:pt x="3586683" y="150279"/>
                  </a:lnTo>
                  <a:lnTo>
                    <a:pt x="3594100" y="140754"/>
                  </a:lnTo>
                  <a:lnTo>
                    <a:pt x="3634308" y="191554"/>
                  </a:lnTo>
                  <a:lnTo>
                    <a:pt x="3680879" y="201079"/>
                  </a:lnTo>
                  <a:lnTo>
                    <a:pt x="3728504" y="314325"/>
                  </a:lnTo>
                  <a:lnTo>
                    <a:pt x="3776129" y="558800"/>
                  </a:lnTo>
                  <a:lnTo>
                    <a:pt x="3822700" y="784225"/>
                  </a:lnTo>
                  <a:lnTo>
                    <a:pt x="3870325" y="1050925"/>
                  </a:lnTo>
                  <a:lnTo>
                    <a:pt x="3917950" y="1246708"/>
                  </a:lnTo>
                  <a:lnTo>
                    <a:pt x="3964508" y="1674279"/>
                  </a:lnTo>
                  <a:lnTo>
                    <a:pt x="4012133" y="1831975"/>
                  </a:lnTo>
                  <a:lnTo>
                    <a:pt x="4059758" y="1899704"/>
                  </a:lnTo>
                  <a:lnTo>
                    <a:pt x="4106329" y="2082797"/>
                  </a:lnTo>
                  <a:lnTo>
                    <a:pt x="4153954" y="2254247"/>
                  </a:lnTo>
                  <a:lnTo>
                    <a:pt x="4201579" y="2333622"/>
                  </a:lnTo>
                  <a:lnTo>
                    <a:pt x="4248150" y="2408760"/>
                  </a:lnTo>
                  <a:lnTo>
                    <a:pt x="4295775" y="2468029"/>
                  </a:lnTo>
                  <a:lnTo>
                    <a:pt x="4343400" y="2487079"/>
                  </a:lnTo>
                  <a:lnTo>
                    <a:pt x="4389958" y="2479672"/>
                  </a:lnTo>
                  <a:lnTo>
                    <a:pt x="4437583" y="2487079"/>
                  </a:lnTo>
                  <a:lnTo>
                    <a:pt x="4485208" y="2481786"/>
                  </a:lnTo>
                  <a:lnTo>
                    <a:pt x="4531779" y="2469086"/>
                  </a:lnTo>
                  <a:lnTo>
                    <a:pt x="4579404" y="2478611"/>
                  </a:lnTo>
                  <a:lnTo>
                    <a:pt x="4627029" y="246591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2" name="Shape 64"/>
            <p:cNvSpPr/>
            <p:nvPr/>
          </p:nvSpPr>
          <p:spPr>
            <a:xfrm>
              <a:off x="996061" y="2701036"/>
              <a:ext cx="94196" cy="84668"/>
            </a:xfrm>
            <a:custGeom>
              <a:avLst/>
              <a:gdLst/>
              <a:ahLst/>
              <a:cxnLst/>
              <a:rect l="0" t="0" r="0" b="0"/>
              <a:pathLst>
                <a:path w="94196" h="84668">
                  <a:moveTo>
                    <a:pt x="0" y="84668"/>
                  </a:moveTo>
                  <a:lnTo>
                    <a:pt x="46571" y="16932"/>
                  </a:lnTo>
                  <a:lnTo>
                    <a:pt x="94196"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63" name="Shape 65"/>
            <p:cNvSpPr/>
            <p:nvPr/>
          </p:nvSpPr>
          <p:spPr>
            <a:xfrm>
              <a:off x="4678007" y="147282"/>
              <a:ext cx="0" cy="2878660"/>
            </a:xfrm>
            <a:custGeom>
              <a:avLst/>
              <a:gdLst/>
              <a:ahLst/>
              <a:cxnLst/>
              <a:rect l="0" t="0" r="0" b="0"/>
              <a:pathLst>
                <a:path h="2878660">
                  <a:moveTo>
                    <a:pt x="0" y="2878660"/>
                  </a:moveTo>
                  <a:lnTo>
                    <a:pt x="0" y="0"/>
                  </a:lnTo>
                </a:path>
              </a:pathLst>
            </a:custGeom>
            <a:ln w="6350" cap="flat">
              <a:custDash>
                <a:ds d="600000" sp="600000"/>
              </a:custDash>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64" name="Rectangle 63"/>
            <p:cNvSpPr/>
            <p:nvPr/>
          </p:nvSpPr>
          <p:spPr>
            <a:xfrm>
              <a:off x="3066160" y="3239557"/>
              <a:ext cx="667092" cy="23666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Time  (</a:t>
              </a: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s)</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Rectangle 64"/>
            <p:cNvSpPr/>
            <p:nvPr/>
          </p:nvSpPr>
          <p:spPr>
            <a:xfrm rot="16200000">
              <a:off x="-768855" y="1327589"/>
              <a:ext cx="1613965" cy="29783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Distance  (pixel)</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6" name="Rectangle 65"/>
            <p:cNvSpPr/>
            <p:nvPr/>
          </p:nvSpPr>
          <p:spPr>
            <a:xfrm>
              <a:off x="395986" y="2988732"/>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7" name="Rectangle 66"/>
            <p:cNvSpPr/>
            <p:nvPr/>
          </p:nvSpPr>
          <p:spPr>
            <a:xfrm>
              <a:off x="6065482" y="6353"/>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8" name="Shape 485"/>
            <p:cNvSpPr/>
            <p:nvPr/>
          </p:nvSpPr>
          <p:spPr>
            <a:xfrm>
              <a:off x="2437511" y="2062861"/>
              <a:ext cx="1216025" cy="400050"/>
            </a:xfrm>
            <a:custGeom>
              <a:avLst/>
              <a:gdLst/>
              <a:ahLst/>
              <a:cxnLst/>
              <a:rect l="0" t="0" r="0" b="0"/>
              <a:pathLst>
                <a:path w="1216025" h="400050">
                  <a:moveTo>
                    <a:pt x="0" y="0"/>
                  </a:moveTo>
                  <a:lnTo>
                    <a:pt x="1216025" y="0"/>
                  </a:lnTo>
                  <a:lnTo>
                    <a:pt x="1216025" y="400050"/>
                  </a:lnTo>
                  <a:lnTo>
                    <a:pt x="0" y="400050"/>
                  </a:lnTo>
                  <a:lnTo>
                    <a:pt x="0" y="0"/>
                  </a:lnTo>
                </a:path>
              </a:pathLst>
            </a:custGeom>
            <a:ln w="0" cap="flat">
              <a:round/>
            </a:ln>
          </p:spPr>
          <p:style>
            <a:lnRef idx="0">
              <a:srgbClr val="000000">
                <a:alpha val="0"/>
              </a:srgbClr>
            </a:lnRef>
            <a:fillRef idx="1">
              <a:srgbClr val="FFFFFF"/>
            </a:fillRef>
            <a:effectRef idx="0">
              <a:scrgbClr r="0" g="0" b="0"/>
            </a:effectRef>
            <a:fontRef idx="none"/>
          </p:style>
          <p:txBody>
            <a:bodyPr/>
            <a:lstStyle/>
            <a:p>
              <a:endParaRPr lang="en-US"/>
            </a:p>
          </p:txBody>
        </p:sp>
        <p:sp>
          <p:nvSpPr>
            <p:cNvPr id="69" name="Shape 71"/>
            <p:cNvSpPr/>
            <p:nvPr/>
          </p:nvSpPr>
          <p:spPr>
            <a:xfrm>
              <a:off x="2437511" y="2062861"/>
              <a:ext cx="1216025" cy="400050"/>
            </a:xfrm>
            <a:custGeom>
              <a:avLst/>
              <a:gdLst/>
              <a:ahLst/>
              <a:cxnLst/>
              <a:rect l="0" t="0" r="0" b="0"/>
              <a:pathLst>
                <a:path w="1216025" h="400050">
                  <a:moveTo>
                    <a:pt x="0" y="400050"/>
                  </a:moveTo>
                  <a:lnTo>
                    <a:pt x="0" y="0"/>
                  </a:lnTo>
                  <a:lnTo>
                    <a:pt x="1216025" y="0"/>
                  </a:lnTo>
                  <a:lnTo>
                    <a:pt x="1216025" y="400050"/>
                  </a:lnTo>
                  <a:lnTo>
                    <a:pt x="0" y="400050"/>
                  </a:lnTo>
                </a:path>
              </a:pathLst>
            </a:custGeom>
            <a:ln w="635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70" name="Shape 72"/>
            <p:cNvSpPr/>
            <p:nvPr/>
          </p:nvSpPr>
          <p:spPr>
            <a:xfrm>
              <a:off x="2437511" y="2062861"/>
              <a:ext cx="1216025" cy="0"/>
            </a:xfrm>
            <a:custGeom>
              <a:avLst/>
              <a:gdLst/>
              <a:ahLst/>
              <a:cxnLst/>
              <a:rect l="0" t="0" r="0" b="0"/>
              <a:pathLst>
                <a:path w="1216025">
                  <a:moveTo>
                    <a:pt x="0" y="0"/>
                  </a:moveTo>
                  <a:lnTo>
                    <a:pt x="1216025"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1" name="Shape 73"/>
            <p:cNvSpPr/>
            <p:nvPr/>
          </p:nvSpPr>
          <p:spPr>
            <a:xfrm>
              <a:off x="2437511" y="2462911"/>
              <a:ext cx="1216025" cy="0"/>
            </a:xfrm>
            <a:custGeom>
              <a:avLst/>
              <a:gdLst/>
              <a:ahLst/>
              <a:cxnLst/>
              <a:rect l="0" t="0" r="0" b="0"/>
              <a:pathLst>
                <a:path w="1216025">
                  <a:moveTo>
                    <a:pt x="0" y="0"/>
                  </a:moveTo>
                  <a:lnTo>
                    <a:pt x="1216025"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2" name="Shape 74"/>
            <p:cNvSpPr/>
            <p:nvPr/>
          </p:nvSpPr>
          <p:spPr>
            <a:xfrm>
              <a:off x="3653536" y="2062861"/>
              <a:ext cx="0" cy="400050"/>
            </a:xfrm>
            <a:custGeom>
              <a:avLst/>
              <a:gdLst/>
              <a:ahLst/>
              <a:cxnLst/>
              <a:rect l="0" t="0" r="0" b="0"/>
              <a:pathLst>
                <a:path h="400050">
                  <a:moveTo>
                    <a:pt x="0" y="4000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Shape 75"/>
            <p:cNvSpPr/>
            <p:nvPr/>
          </p:nvSpPr>
          <p:spPr>
            <a:xfrm>
              <a:off x="2437511" y="2062861"/>
              <a:ext cx="0" cy="400050"/>
            </a:xfrm>
            <a:custGeom>
              <a:avLst/>
              <a:gdLst/>
              <a:ahLst/>
              <a:cxnLst/>
              <a:rect l="0" t="0" r="0" b="0"/>
              <a:pathLst>
                <a:path h="400050">
                  <a:moveTo>
                    <a:pt x="0" y="4000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Shape 76"/>
            <p:cNvSpPr/>
            <p:nvPr/>
          </p:nvSpPr>
          <p:spPr>
            <a:xfrm>
              <a:off x="2437511" y="2462911"/>
              <a:ext cx="1216025" cy="0"/>
            </a:xfrm>
            <a:custGeom>
              <a:avLst/>
              <a:gdLst/>
              <a:ahLst/>
              <a:cxnLst/>
              <a:rect l="0" t="0" r="0" b="0"/>
              <a:pathLst>
                <a:path w="1216025">
                  <a:moveTo>
                    <a:pt x="0" y="0"/>
                  </a:moveTo>
                  <a:lnTo>
                    <a:pt x="1216025"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Shape 77"/>
            <p:cNvSpPr/>
            <p:nvPr/>
          </p:nvSpPr>
          <p:spPr>
            <a:xfrm>
              <a:off x="2437511" y="2062861"/>
              <a:ext cx="0" cy="400050"/>
            </a:xfrm>
            <a:custGeom>
              <a:avLst/>
              <a:gdLst/>
              <a:ahLst/>
              <a:cxnLst/>
              <a:rect l="0" t="0" r="0" b="0"/>
              <a:pathLst>
                <a:path h="400050">
                  <a:moveTo>
                    <a:pt x="0" y="4000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6" name="Shape 78"/>
            <p:cNvSpPr/>
            <p:nvPr/>
          </p:nvSpPr>
          <p:spPr>
            <a:xfrm>
              <a:off x="2437511" y="2062861"/>
              <a:ext cx="1216025" cy="0"/>
            </a:xfrm>
            <a:custGeom>
              <a:avLst/>
              <a:gdLst/>
              <a:ahLst/>
              <a:cxnLst/>
              <a:rect l="0" t="0" r="0" b="0"/>
              <a:pathLst>
                <a:path w="1216025">
                  <a:moveTo>
                    <a:pt x="0" y="0"/>
                  </a:moveTo>
                  <a:lnTo>
                    <a:pt x="1216025"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7" name="Shape 79"/>
            <p:cNvSpPr/>
            <p:nvPr/>
          </p:nvSpPr>
          <p:spPr>
            <a:xfrm>
              <a:off x="2437511" y="2462911"/>
              <a:ext cx="1216025" cy="0"/>
            </a:xfrm>
            <a:custGeom>
              <a:avLst/>
              <a:gdLst/>
              <a:ahLst/>
              <a:cxnLst/>
              <a:rect l="0" t="0" r="0" b="0"/>
              <a:pathLst>
                <a:path w="1216025">
                  <a:moveTo>
                    <a:pt x="0" y="0"/>
                  </a:moveTo>
                  <a:lnTo>
                    <a:pt x="1216025"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8" name="Shape 80"/>
            <p:cNvSpPr/>
            <p:nvPr/>
          </p:nvSpPr>
          <p:spPr>
            <a:xfrm>
              <a:off x="3653536" y="2062861"/>
              <a:ext cx="0" cy="400050"/>
            </a:xfrm>
            <a:custGeom>
              <a:avLst/>
              <a:gdLst/>
              <a:ahLst/>
              <a:cxnLst/>
              <a:rect l="0" t="0" r="0" b="0"/>
              <a:pathLst>
                <a:path h="400050">
                  <a:moveTo>
                    <a:pt x="0" y="4000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9" name="Shape 81"/>
            <p:cNvSpPr/>
            <p:nvPr/>
          </p:nvSpPr>
          <p:spPr>
            <a:xfrm>
              <a:off x="2437511" y="2062861"/>
              <a:ext cx="0" cy="400050"/>
            </a:xfrm>
            <a:custGeom>
              <a:avLst/>
              <a:gdLst/>
              <a:ahLst/>
              <a:cxnLst/>
              <a:rect l="0" t="0" r="0" b="0"/>
              <a:pathLst>
                <a:path h="400050">
                  <a:moveTo>
                    <a:pt x="0" y="4000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0" name="Rectangle 79"/>
            <p:cNvSpPr/>
            <p:nvPr/>
          </p:nvSpPr>
          <p:spPr>
            <a:xfrm>
              <a:off x="2940215" y="2127250"/>
              <a:ext cx="629021"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distance</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1" name="Shape 84"/>
            <p:cNvSpPr/>
            <p:nvPr/>
          </p:nvSpPr>
          <p:spPr>
            <a:xfrm>
              <a:off x="2513711" y="2173986"/>
              <a:ext cx="386296" cy="0"/>
            </a:xfrm>
            <a:custGeom>
              <a:avLst/>
              <a:gdLst/>
              <a:ahLst/>
              <a:cxnLst/>
              <a:rect l="0" t="0" r="0" b="0"/>
              <a:pathLst>
                <a:path w="386296">
                  <a:moveTo>
                    <a:pt x="0" y="0"/>
                  </a:moveTo>
                  <a:lnTo>
                    <a:pt x="386296"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2" name="Rectangle 81"/>
            <p:cNvSpPr/>
            <p:nvPr/>
          </p:nvSpPr>
          <p:spPr>
            <a:xfrm>
              <a:off x="2970649" y="2306107"/>
              <a:ext cx="91042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dirty="0">
                  <a:solidFill>
                    <a:srgbClr val="000000"/>
                  </a:solidFill>
                  <a:effectLst/>
                  <a:latin typeface="Arial" panose="020B0604020202020204" pitchFamily="34" charset="0"/>
                  <a:ea typeface="Arial" panose="020B0604020202020204" pitchFamily="34" charset="0"/>
                  <a:cs typeface="Calibri" panose="020F0502020204030204" pitchFamily="34" charset="0"/>
                </a:rPr>
                <a:t>time for </a:t>
              </a:r>
              <a:r>
                <a:rPr lang="en-US" sz="12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’Go</a:t>
              </a:r>
              <a:r>
                <a:rPr lang="en-US" sz="1200" dirty="0" smtClean="0">
                  <a:solidFill>
                    <a:srgbClr val="000000"/>
                  </a:solidFill>
                  <a:latin typeface="Arial" panose="020B0604020202020204" pitchFamily="34" charset="0"/>
                  <a:ea typeface="Arial" panose="020B0604020202020204" pitchFamily="34" charset="0"/>
                  <a:cs typeface="Calibri" panose="020F0502020204030204" pitchFamily="34" charset="0"/>
                </a:rPr>
                <a:t>’</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3" name="Shape 87"/>
            <p:cNvSpPr/>
            <p:nvPr/>
          </p:nvSpPr>
          <p:spPr>
            <a:xfrm>
              <a:off x="2513711" y="2351786"/>
              <a:ext cx="386296" cy="0"/>
            </a:xfrm>
            <a:custGeom>
              <a:avLst/>
              <a:gdLst/>
              <a:ahLst/>
              <a:cxnLst/>
              <a:rect l="0" t="0" r="0" b="0"/>
              <a:pathLst>
                <a:path w="386296">
                  <a:moveTo>
                    <a:pt x="0" y="0"/>
                  </a:moveTo>
                  <a:lnTo>
                    <a:pt x="386296" y="0"/>
                  </a:lnTo>
                </a:path>
              </a:pathLst>
            </a:custGeom>
            <a:ln w="6350" cap="flat">
              <a:custDash>
                <a:ds d="600000" sp="600000"/>
              </a:custDash>
              <a:round/>
            </a:ln>
          </p:spPr>
          <p:style>
            <a:lnRef idx="1">
              <a:srgbClr val="FF0000"/>
            </a:lnRef>
            <a:fillRef idx="0">
              <a:srgbClr val="000000">
                <a:alpha val="0"/>
              </a:srgbClr>
            </a:fillRef>
            <a:effectRef idx="0">
              <a:scrgbClr r="0" g="0" b="0"/>
            </a:effectRef>
            <a:fontRef idx="none"/>
          </p:style>
          <p:txBody>
            <a:bodyPr/>
            <a:lstStyle/>
            <a:p>
              <a:endParaRPr lang="en-US"/>
            </a:p>
          </p:txBody>
        </p:sp>
      </p:grpSp>
      <p:pic>
        <p:nvPicPr>
          <p:cNvPr id="84" name="Picture 8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311" y="-44086"/>
            <a:ext cx="2287921" cy="1163219"/>
          </a:xfrm>
          <a:prstGeom prst="rect">
            <a:avLst/>
          </a:prstGeom>
        </p:spPr>
      </p:pic>
      <p:pic>
        <p:nvPicPr>
          <p:cNvPr id="86" name="Picture 8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2956" y="-30932"/>
            <a:ext cx="2361576" cy="1164927"/>
          </a:xfrm>
          <a:prstGeom prst="rect">
            <a:avLst/>
          </a:prstGeom>
        </p:spPr>
      </p:pic>
      <p:pic>
        <p:nvPicPr>
          <p:cNvPr id="87" name="Picture 86"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3458" y="-30931"/>
            <a:ext cx="2278706" cy="1167517"/>
          </a:xfrm>
          <a:prstGeom prst="rect">
            <a:avLst/>
          </a:prstGeom>
        </p:spPr>
      </p:pic>
      <p:sp>
        <p:nvSpPr>
          <p:cNvPr id="88" name="TextBox 10"/>
          <p:cNvSpPr txBox="1"/>
          <p:nvPr/>
        </p:nvSpPr>
        <p:spPr>
          <a:xfrm>
            <a:off x="2276647" y="656668"/>
            <a:ext cx="7890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chemeClr val="bg1"/>
                </a:solidFill>
              </a:rPr>
              <a:t>t</a:t>
            </a:r>
            <a:r>
              <a:rPr lang="en-US" dirty="0" smtClean="0">
                <a:solidFill>
                  <a:schemeClr val="bg1"/>
                </a:solidFill>
              </a:rPr>
              <a:t>=539</a:t>
            </a:r>
            <a:endParaRPr lang="en-US" dirty="0">
              <a:solidFill>
                <a:schemeClr val="bg1"/>
              </a:solidFill>
            </a:endParaRPr>
          </a:p>
        </p:txBody>
      </p:sp>
      <p:sp>
        <p:nvSpPr>
          <p:cNvPr id="89" name="TextBox 10"/>
          <p:cNvSpPr txBox="1"/>
          <p:nvPr/>
        </p:nvSpPr>
        <p:spPr>
          <a:xfrm>
            <a:off x="4646433" y="660688"/>
            <a:ext cx="7890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chemeClr val="bg1"/>
                </a:solidFill>
              </a:rPr>
              <a:t>t</a:t>
            </a:r>
            <a:r>
              <a:rPr lang="en-US" dirty="0" smtClean="0">
                <a:solidFill>
                  <a:schemeClr val="bg1"/>
                </a:solidFill>
              </a:rPr>
              <a:t>=590</a:t>
            </a:r>
            <a:endParaRPr lang="en-US" dirty="0">
              <a:solidFill>
                <a:schemeClr val="bg1"/>
              </a:solidFill>
            </a:endParaRPr>
          </a:p>
        </p:txBody>
      </p:sp>
      <p:sp>
        <p:nvSpPr>
          <p:cNvPr id="90" name="TextBox 10"/>
          <p:cNvSpPr txBox="1"/>
          <p:nvPr/>
        </p:nvSpPr>
        <p:spPr>
          <a:xfrm>
            <a:off x="8533085" y="670809"/>
            <a:ext cx="78907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smtClean="0">
                <a:solidFill>
                  <a:schemeClr val="bg1"/>
                </a:solidFill>
              </a:rPr>
              <a:t>t</a:t>
            </a:r>
            <a:r>
              <a:rPr lang="en-US" dirty="0" smtClean="0">
                <a:solidFill>
                  <a:schemeClr val="bg1"/>
                </a:solidFill>
              </a:rPr>
              <a:t>=605</a:t>
            </a:r>
            <a:endParaRPr lang="en-US" dirty="0">
              <a:solidFill>
                <a:schemeClr val="bg1"/>
              </a:solidFill>
            </a:endParaRPr>
          </a:p>
        </p:txBody>
      </p:sp>
      <p:cxnSp>
        <p:nvCxnSpPr>
          <p:cNvPr id="91" name="Straight Connector 90"/>
          <p:cNvCxnSpPr/>
          <p:nvPr/>
        </p:nvCxnSpPr>
        <p:spPr>
          <a:xfrm flipH="1">
            <a:off x="3072938" y="1212948"/>
            <a:ext cx="37926" cy="365572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643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3933444" y="1127760"/>
            <a:ext cx="4290060" cy="4076699"/>
          </a:xfrm>
          <a:prstGeom prst="rect">
            <a:avLst/>
          </a:prstGeom>
        </p:spPr>
      </p:pic>
      <p:sp>
        <p:nvSpPr>
          <p:cNvPr id="7" name="Text Box 1"/>
          <p:cNvSpPr txBox="1"/>
          <p:nvPr/>
        </p:nvSpPr>
        <p:spPr>
          <a:xfrm rot="16200000">
            <a:off x="1895094" y="2985365"/>
            <a:ext cx="4076699" cy="36149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    Height </a:t>
            </a:r>
            <a:r>
              <a:rPr lang="en-US" sz="1600" dirty="0">
                <a:solidFill>
                  <a:srgbClr val="000000"/>
                </a:solidFill>
                <a:latin typeface="Arial" panose="020B0604020202020204" pitchFamily="34" charset="0"/>
                <a:ea typeface="Calibri" panose="020F0502020204030204" pitchFamily="34" charset="0"/>
                <a:cs typeface="Arial" panose="020B0604020202020204" pitchFamily="34" charset="0"/>
              </a:rPr>
              <a:t>of frame </a:t>
            </a:r>
            <a:r>
              <a:rPr lang="en-US" sz="1600" dirty="0" smtClean="0">
                <a:solidFill>
                  <a:srgbClr val="000000"/>
                </a:solidFill>
                <a:latin typeface="Arial" panose="020B0604020202020204" pitchFamily="34" charset="0"/>
                <a:ea typeface="Calibri" panose="020F0502020204030204" pitchFamily="34" charset="0"/>
                <a:cs typeface="Arial" panose="020B0604020202020204" pitchFamily="34" charset="0"/>
              </a:rPr>
              <a:t>          Height </a:t>
            </a:r>
            <a:r>
              <a:rPr lang="en-US" sz="1600" dirty="0">
                <a:solidFill>
                  <a:srgbClr val="000000"/>
                </a:solidFill>
                <a:latin typeface="Arial" panose="020B0604020202020204" pitchFamily="34" charset="0"/>
                <a:ea typeface="Calibri" panose="020F0502020204030204" pitchFamily="34" charset="0"/>
                <a:cs typeface="Arial" panose="020B0604020202020204" pitchFamily="34" charset="0"/>
              </a:rPr>
              <a:t>of frame</a:t>
            </a: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Text Box 1"/>
          <p:cNvSpPr txBox="1"/>
          <p:nvPr/>
        </p:nvSpPr>
        <p:spPr>
          <a:xfrm>
            <a:off x="4964125" y="5056937"/>
            <a:ext cx="2371344" cy="29504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Width of Frame</a:t>
            </a:r>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0" name="Text Box 1"/>
          <p:cNvSpPr txBox="1"/>
          <p:nvPr/>
        </p:nvSpPr>
        <p:spPr>
          <a:xfrm>
            <a:off x="4964125" y="3020948"/>
            <a:ext cx="2371344" cy="20497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Width of Frame</a:t>
            </a:r>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 Box 1"/>
          <p:cNvSpPr txBox="1"/>
          <p:nvPr/>
        </p:nvSpPr>
        <p:spPr>
          <a:xfrm>
            <a:off x="4983174" y="3234342"/>
            <a:ext cx="2371344" cy="19393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err="1" smtClean="0">
                <a:solidFill>
                  <a:srgbClr val="000000"/>
                </a:solidFill>
                <a:effectLst/>
                <a:latin typeface="Arial" panose="020B0604020202020204" pitchFamily="34" charset="0"/>
                <a:ea typeface="Calibri" panose="020F0502020204030204" pitchFamily="34" charset="0"/>
                <a:cs typeface="Arial" panose="020B0604020202020204" pitchFamily="34" charset="0"/>
              </a:rPr>
              <a:t>Kalman</a:t>
            </a: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 Filter Prediction</a:t>
            </a:r>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2" name="Text Box 1"/>
          <p:cNvSpPr txBox="1"/>
          <p:nvPr/>
        </p:nvSpPr>
        <p:spPr>
          <a:xfrm>
            <a:off x="4983174" y="1198353"/>
            <a:ext cx="2371344" cy="19393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Objective Motion Path</a:t>
            </a:r>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06715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604260" y="1607820"/>
            <a:ext cx="4693920" cy="1706880"/>
          </a:xfrm>
          <a:prstGeom prst="rect">
            <a:avLst/>
          </a:prstGeom>
        </p:spPr>
      </p:pic>
      <p:pic>
        <p:nvPicPr>
          <p:cNvPr id="6" name="Picture 5"/>
          <p:cNvPicPr/>
          <p:nvPr/>
        </p:nvPicPr>
        <p:blipFill>
          <a:blip r:embed="rId3"/>
          <a:stretch>
            <a:fillRect/>
          </a:stretch>
        </p:blipFill>
        <p:spPr>
          <a:xfrm>
            <a:off x="3604260" y="3609744"/>
            <a:ext cx="4693920" cy="1554480"/>
          </a:xfrm>
          <a:prstGeom prst="rect">
            <a:avLst/>
          </a:prstGeom>
        </p:spPr>
      </p:pic>
      <p:sp>
        <p:nvSpPr>
          <p:cNvPr id="7" name="Text Box 1"/>
          <p:cNvSpPr txBox="1"/>
          <p:nvPr/>
        </p:nvSpPr>
        <p:spPr>
          <a:xfrm>
            <a:off x="4638522" y="1312776"/>
            <a:ext cx="2625395" cy="29504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Position and Color of 78</a:t>
            </a:r>
            <a:r>
              <a:rPr lang="en-US" sz="1200" baseline="300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th</a:t>
            </a: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 Umbrella</a:t>
            </a:r>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8" name="Text Box 1"/>
          <p:cNvSpPr txBox="1"/>
          <p:nvPr/>
        </p:nvSpPr>
        <p:spPr>
          <a:xfrm>
            <a:off x="4790921" y="3436620"/>
            <a:ext cx="2625395" cy="20574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Position and Color of 175</a:t>
            </a:r>
            <a:r>
              <a:rPr lang="en-US" sz="1200" baseline="300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th</a:t>
            </a: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 Umbrella</a:t>
            </a:r>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Text Box 1"/>
          <p:cNvSpPr txBox="1"/>
          <p:nvPr/>
        </p:nvSpPr>
        <p:spPr>
          <a:xfrm>
            <a:off x="4707102" y="3207414"/>
            <a:ext cx="2625395" cy="14264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Number of Frame</a:t>
            </a:r>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0" name="Text Box 1"/>
          <p:cNvSpPr txBox="1"/>
          <p:nvPr/>
        </p:nvSpPr>
        <p:spPr>
          <a:xfrm>
            <a:off x="4707101" y="5194704"/>
            <a:ext cx="2625395" cy="14264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Number of Frame</a:t>
            </a:r>
            <a:endParaRPr lang="en-US" sz="12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 Box 1"/>
          <p:cNvSpPr txBox="1"/>
          <p:nvPr/>
        </p:nvSpPr>
        <p:spPr>
          <a:xfrm rot="16200000">
            <a:off x="1565909" y="3118253"/>
            <a:ext cx="4076699" cy="36149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    Position in PX</a:t>
            </a:r>
            <a:r>
              <a:rPr lang="en-US" sz="1600" dirty="0" smtClean="0">
                <a:solidFill>
                  <a:srgbClr val="000000"/>
                </a:solidFill>
                <a:latin typeface="Arial" panose="020B0604020202020204" pitchFamily="34" charset="0"/>
                <a:ea typeface="Calibri" panose="020F0502020204030204" pitchFamily="34" charset="0"/>
                <a:cs typeface="Arial" panose="020B0604020202020204" pitchFamily="34" charset="0"/>
              </a:rPr>
              <a:t>              Position </a:t>
            </a:r>
            <a:r>
              <a:rPr lang="en-US" sz="1600" dirty="0">
                <a:solidFill>
                  <a:srgbClr val="000000"/>
                </a:solidFill>
                <a:latin typeface="Arial" panose="020B0604020202020204" pitchFamily="34" charset="0"/>
                <a:ea typeface="Calibri" panose="020F0502020204030204" pitchFamily="34" charset="0"/>
                <a:cs typeface="Arial" panose="020B0604020202020204" pitchFamily="34" charset="0"/>
              </a:rPr>
              <a:t>in PX </a:t>
            </a: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3941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2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0638" y="1964989"/>
            <a:ext cx="6416675" cy="30321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2266919" y="4873179"/>
            <a:ext cx="612411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736600" algn="ctr"/>
                <a:tab pos="1366838" algn="ctr"/>
                <a:tab pos="1995488" algn="ctr"/>
                <a:tab pos="2625725" algn="ctr"/>
                <a:tab pos="3255963" algn="ctr"/>
                <a:tab pos="3884613" algn="ctr"/>
                <a:tab pos="4514850" algn="ctr"/>
                <a:tab pos="5145088" algn="ctr"/>
                <a:tab pos="5881688" algn="r"/>
              </a:tabLst>
              <a:defRPr>
                <a:solidFill>
                  <a:schemeClr val="tx1"/>
                </a:solidFill>
                <a:latin typeface="Arial" panose="020B0604020202020204" pitchFamily="34" charset="0"/>
              </a:defRPr>
            </a:lvl1pPr>
            <a:lvl2pPr eaLnBrk="0" fontAlgn="base" hangingPunct="0">
              <a:spcBef>
                <a:spcPct val="0"/>
              </a:spcBef>
              <a:spcAft>
                <a:spcPct val="0"/>
              </a:spcAft>
              <a:tabLst>
                <a:tab pos="736600" algn="ctr"/>
                <a:tab pos="1366838" algn="ctr"/>
                <a:tab pos="1995488" algn="ctr"/>
                <a:tab pos="2625725" algn="ctr"/>
                <a:tab pos="3255963" algn="ctr"/>
                <a:tab pos="3884613" algn="ctr"/>
                <a:tab pos="4514850" algn="ctr"/>
                <a:tab pos="5145088" algn="ctr"/>
                <a:tab pos="5881688" algn="r"/>
              </a:tabLst>
              <a:defRPr>
                <a:solidFill>
                  <a:schemeClr val="tx1"/>
                </a:solidFill>
                <a:latin typeface="Arial" panose="020B0604020202020204" pitchFamily="34" charset="0"/>
              </a:defRPr>
            </a:lvl2pPr>
            <a:lvl3pPr eaLnBrk="0" fontAlgn="base" hangingPunct="0">
              <a:spcBef>
                <a:spcPct val="0"/>
              </a:spcBef>
              <a:spcAft>
                <a:spcPct val="0"/>
              </a:spcAft>
              <a:tabLst>
                <a:tab pos="736600" algn="ctr"/>
                <a:tab pos="1366838" algn="ctr"/>
                <a:tab pos="1995488" algn="ctr"/>
                <a:tab pos="2625725" algn="ctr"/>
                <a:tab pos="3255963" algn="ctr"/>
                <a:tab pos="3884613" algn="ctr"/>
                <a:tab pos="4514850" algn="ctr"/>
                <a:tab pos="5145088" algn="ctr"/>
                <a:tab pos="5881688" algn="r"/>
              </a:tabLst>
              <a:defRPr>
                <a:solidFill>
                  <a:schemeClr val="tx1"/>
                </a:solidFill>
                <a:latin typeface="Arial" panose="020B0604020202020204" pitchFamily="34" charset="0"/>
              </a:defRPr>
            </a:lvl3pPr>
            <a:lvl4pPr eaLnBrk="0" fontAlgn="base" hangingPunct="0">
              <a:spcBef>
                <a:spcPct val="0"/>
              </a:spcBef>
              <a:spcAft>
                <a:spcPct val="0"/>
              </a:spcAft>
              <a:tabLst>
                <a:tab pos="736600" algn="ctr"/>
                <a:tab pos="1366838" algn="ctr"/>
                <a:tab pos="1995488" algn="ctr"/>
                <a:tab pos="2625725" algn="ctr"/>
                <a:tab pos="3255963" algn="ctr"/>
                <a:tab pos="3884613" algn="ctr"/>
                <a:tab pos="4514850" algn="ctr"/>
                <a:tab pos="5145088" algn="ctr"/>
                <a:tab pos="5881688" algn="r"/>
              </a:tabLst>
              <a:defRPr>
                <a:solidFill>
                  <a:schemeClr val="tx1"/>
                </a:solidFill>
                <a:latin typeface="Arial" panose="020B0604020202020204" pitchFamily="34" charset="0"/>
              </a:defRPr>
            </a:lvl4pPr>
            <a:lvl5pPr eaLnBrk="0" fontAlgn="base" hangingPunct="0">
              <a:spcBef>
                <a:spcPct val="0"/>
              </a:spcBef>
              <a:spcAft>
                <a:spcPct val="0"/>
              </a:spcAft>
              <a:tabLst>
                <a:tab pos="736600" algn="ctr"/>
                <a:tab pos="1366838" algn="ctr"/>
                <a:tab pos="1995488" algn="ctr"/>
                <a:tab pos="2625725" algn="ctr"/>
                <a:tab pos="3255963" algn="ctr"/>
                <a:tab pos="3884613" algn="ctr"/>
                <a:tab pos="4514850" algn="ctr"/>
                <a:tab pos="5145088" algn="ctr"/>
                <a:tab pos="5881688" algn="r"/>
              </a:tabLst>
              <a:defRPr>
                <a:solidFill>
                  <a:schemeClr val="tx1"/>
                </a:solidFill>
                <a:latin typeface="Arial" panose="020B0604020202020204" pitchFamily="34" charset="0"/>
              </a:defRPr>
            </a:lvl5pPr>
            <a:lvl6pPr eaLnBrk="0" fontAlgn="base" hangingPunct="0">
              <a:spcBef>
                <a:spcPct val="0"/>
              </a:spcBef>
              <a:spcAft>
                <a:spcPct val="0"/>
              </a:spcAft>
              <a:tabLst>
                <a:tab pos="736600" algn="ctr"/>
                <a:tab pos="1366838" algn="ctr"/>
                <a:tab pos="1995488" algn="ctr"/>
                <a:tab pos="2625725" algn="ctr"/>
                <a:tab pos="3255963" algn="ctr"/>
                <a:tab pos="3884613" algn="ctr"/>
                <a:tab pos="4514850" algn="ctr"/>
                <a:tab pos="5145088" algn="ctr"/>
                <a:tab pos="5881688" algn="r"/>
              </a:tabLst>
              <a:defRPr>
                <a:solidFill>
                  <a:schemeClr val="tx1"/>
                </a:solidFill>
                <a:latin typeface="Arial" panose="020B0604020202020204" pitchFamily="34" charset="0"/>
              </a:defRPr>
            </a:lvl6pPr>
            <a:lvl7pPr eaLnBrk="0" fontAlgn="base" hangingPunct="0">
              <a:spcBef>
                <a:spcPct val="0"/>
              </a:spcBef>
              <a:spcAft>
                <a:spcPct val="0"/>
              </a:spcAft>
              <a:tabLst>
                <a:tab pos="736600" algn="ctr"/>
                <a:tab pos="1366838" algn="ctr"/>
                <a:tab pos="1995488" algn="ctr"/>
                <a:tab pos="2625725" algn="ctr"/>
                <a:tab pos="3255963" algn="ctr"/>
                <a:tab pos="3884613" algn="ctr"/>
                <a:tab pos="4514850" algn="ctr"/>
                <a:tab pos="5145088" algn="ctr"/>
                <a:tab pos="5881688" algn="r"/>
              </a:tabLst>
              <a:defRPr>
                <a:solidFill>
                  <a:schemeClr val="tx1"/>
                </a:solidFill>
                <a:latin typeface="Arial" panose="020B0604020202020204" pitchFamily="34" charset="0"/>
              </a:defRPr>
            </a:lvl7pPr>
            <a:lvl8pPr eaLnBrk="0" fontAlgn="base" hangingPunct="0">
              <a:spcBef>
                <a:spcPct val="0"/>
              </a:spcBef>
              <a:spcAft>
                <a:spcPct val="0"/>
              </a:spcAft>
              <a:tabLst>
                <a:tab pos="736600" algn="ctr"/>
                <a:tab pos="1366838" algn="ctr"/>
                <a:tab pos="1995488" algn="ctr"/>
                <a:tab pos="2625725" algn="ctr"/>
                <a:tab pos="3255963" algn="ctr"/>
                <a:tab pos="3884613" algn="ctr"/>
                <a:tab pos="4514850" algn="ctr"/>
                <a:tab pos="5145088" algn="ctr"/>
                <a:tab pos="5881688" algn="r"/>
              </a:tabLst>
              <a:defRPr>
                <a:solidFill>
                  <a:schemeClr val="tx1"/>
                </a:solidFill>
                <a:latin typeface="Arial" panose="020B0604020202020204" pitchFamily="34" charset="0"/>
              </a:defRPr>
            </a:lvl8pPr>
            <a:lvl9pPr eaLnBrk="0" fontAlgn="base" hangingPunct="0">
              <a:spcBef>
                <a:spcPct val="0"/>
              </a:spcBef>
              <a:spcAft>
                <a:spcPct val="0"/>
              </a:spcAft>
              <a:tabLst>
                <a:tab pos="736600" algn="ctr"/>
                <a:tab pos="1366838" algn="ctr"/>
                <a:tab pos="1995488" algn="ctr"/>
                <a:tab pos="2625725" algn="ctr"/>
                <a:tab pos="3255963" algn="ctr"/>
                <a:tab pos="3884613" algn="ctr"/>
                <a:tab pos="4514850" algn="ctr"/>
                <a:tab pos="5145088" algn="ctr"/>
                <a:tab pos="5881688" algn="r"/>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736600" algn="ctr"/>
                <a:tab pos="1366838" algn="ctr"/>
                <a:tab pos="1995488" algn="ctr"/>
                <a:tab pos="2625725" algn="ctr"/>
                <a:tab pos="3255963" algn="ctr"/>
                <a:tab pos="3884613" algn="ctr"/>
                <a:tab pos="4514850" algn="ctr"/>
                <a:tab pos="5145088" algn="ctr"/>
                <a:tab pos="5881688" algn="r"/>
              </a:tabLst>
            </a:pPr>
            <a:r>
              <a:rPr kumimoji="0" lang="en-US" altLang="en-US" sz="1200" b="0" i="0" u="none" strike="noStrike" cap="none" normalizeH="0" baseline="0" dirty="0" smtClean="0">
                <a:ln>
                  <a:noFill/>
                </a:ln>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736600" algn="ctr"/>
                <a:tab pos="1366838" algn="ctr"/>
                <a:tab pos="1995488" algn="ctr"/>
                <a:tab pos="2625725" algn="ctr"/>
                <a:tab pos="3255963" algn="ctr"/>
                <a:tab pos="3884613" algn="ctr"/>
                <a:tab pos="4514850" algn="ctr"/>
                <a:tab pos="5145088" algn="ctr"/>
                <a:tab pos="5881688" algn="r"/>
              </a:tabLst>
            </a:pPr>
            <a:r>
              <a:rPr kumimoji="0" lang="en-US" altLang="en-US" sz="1200" b="0" i="0" u="none" strike="noStrike" cap="none" normalizeH="0" baseline="0" dirty="0" smtClean="0">
                <a:ln>
                  <a:noFill/>
                </a:ln>
                <a:solidFill>
                  <a:srgbClr val="000000"/>
                </a:solidFill>
                <a:effectLst/>
                <a:latin typeface="Arial" panose="020B0604020202020204" pitchFamily="34" charset="0"/>
                <a:ea typeface="Arial" panose="020B0604020202020204" pitchFamily="34" charset="0"/>
                <a:cs typeface="Calibri" panose="020F0502020204030204" pitchFamily="34" charset="0"/>
              </a:rPr>
              <a:t>335	340	345	350	355	360	365	370	375	380</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736600" algn="ctr"/>
                <a:tab pos="1366838" algn="ctr"/>
                <a:tab pos="1995488" algn="ctr"/>
                <a:tab pos="2625725" algn="ctr"/>
                <a:tab pos="3255963" algn="ctr"/>
                <a:tab pos="3884613" algn="ctr"/>
                <a:tab pos="4514850" algn="ctr"/>
                <a:tab pos="5145088" algn="ctr"/>
                <a:tab pos="5881688" algn="r"/>
              </a:tabLst>
            </a:pPr>
            <a:r>
              <a:rPr kumimoji="0" lang="en-US" altLang="en-US" sz="1600" b="0" i="0" u="none" strike="noStrike" cap="none" normalizeH="0" baseline="0" dirty="0" smtClean="0">
                <a:ln>
                  <a:noFill/>
                </a:ln>
                <a:solidFill>
                  <a:srgbClr val="000000"/>
                </a:solidFill>
                <a:effectLst/>
                <a:latin typeface="Arial" panose="020B0604020202020204" pitchFamily="34" charset="0"/>
                <a:ea typeface="Arial" panose="020B0604020202020204" pitchFamily="34" charset="0"/>
                <a:cs typeface="Calibri" panose="020F0502020204030204" pitchFamily="34" charset="0"/>
              </a:rPr>
              <a:t>Time  (s)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Text Box 1"/>
          <p:cNvSpPr txBox="1"/>
          <p:nvPr/>
        </p:nvSpPr>
        <p:spPr>
          <a:xfrm rot="16200000">
            <a:off x="725621" y="3252452"/>
            <a:ext cx="2625395" cy="4572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V</a:t>
            </a:r>
            <a:r>
              <a:rPr lang="en-US" altLang="zh-CN"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elocity  (pixel/s)</a:t>
            </a:r>
            <a:endParaRPr lang="en-US" sz="16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Text Box 1"/>
          <p:cNvSpPr txBox="1"/>
          <p:nvPr/>
        </p:nvSpPr>
        <p:spPr>
          <a:xfrm rot="16200000">
            <a:off x="7306936" y="3252450"/>
            <a:ext cx="2625395" cy="4572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dirty="0" smtClean="0">
                <a:solidFill>
                  <a:srgbClr val="000000"/>
                </a:solidFill>
                <a:latin typeface="Arial" panose="020B0604020202020204" pitchFamily="34" charset="0"/>
                <a:ea typeface="Calibri" panose="020F0502020204030204" pitchFamily="34" charset="0"/>
                <a:cs typeface="Arial" panose="020B0604020202020204" pitchFamily="34" charset="0"/>
              </a:rPr>
              <a:t>Accuracy</a:t>
            </a:r>
            <a:endParaRPr lang="en-US" sz="16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80272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0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3651" y="1560136"/>
            <a:ext cx="6126163" cy="33607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3" name="Rectangle 112"/>
              <p:cNvSpPr/>
              <p:nvPr/>
            </p:nvSpPr>
            <p:spPr>
              <a:xfrm>
                <a:off x="8084021" y="3240505"/>
                <a:ext cx="1143912" cy="186528"/>
              </a:xfrm>
              <a:prstGeom prst="rect">
                <a:avLst/>
              </a:prstGeom>
              <a:solidFill>
                <a:schemeClr val="bg1"/>
              </a:solidFill>
              <a:ln>
                <a:noFill/>
              </a:ln>
            </p:spPr>
            <p:txBody>
              <a:bodyPr vert="horz" lIns="0" tIns="0" rIns="0" bIns="0" rtlCol="0">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20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𝑦</m:t>
                      </m:r>
                      <m:r>
                        <a:rPr lang="en-US" sz="120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t>=1−</m:t>
                      </m:r>
                      <m:sSup>
                        <m:sSupPr>
                          <m:ctrlPr>
                            <a:rPr lang="en-US" sz="12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12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𝑒</m:t>
                          </m:r>
                        </m:e>
                        <m:sup>
                          <m:r>
                            <a:rPr lang="en-US" sz="12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m:t>
                          </m:r>
                          <m:r>
                            <a:rPr lang="en-US" sz="1200" b="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t>0.32</m:t>
                          </m:r>
                          <m:r>
                            <a:rPr lang="en-US" sz="12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𝑥</m:t>
                          </m:r>
                        </m:sup>
                      </m:sSup>
                    </m:oMath>
                  </m:oMathPara>
                </a14:m>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13" name="Rectangle 112"/>
              <p:cNvSpPr>
                <a:spLocks noRot="1" noChangeAspect="1" noMove="1" noResize="1" noEditPoints="1" noAdjustHandles="1" noChangeArrowheads="1" noChangeShapeType="1" noTextEdit="1"/>
              </p:cNvSpPr>
              <p:nvPr/>
            </p:nvSpPr>
            <p:spPr>
              <a:xfrm>
                <a:off x="8084021" y="3240505"/>
                <a:ext cx="1143912" cy="186528"/>
              </a:xfrm>
              <a:prstGeom prst="rect">
                <a:avLst/>
              </a:prstGeom>
              <a:blipFill rotWithShape="0">
                <a:blip r:embed="rId3"/>
                <a:stretch>
                  <a:fillRect b="-26667"/>
                </a:stretch>
              </a:blipFill>
              <a:ln>
                <a:noFill/>
              </a:ln>
            </p:spPr>
            <p:txBody>
              <a:bodyPr/>
              <a:lstStyle/>
              <a:p>
                <a:r>
                  <a:rPr lang="en-US">
                    <a:noFill/>
                  </a:rPr>
                  <a:t> </a:t>
                </a:r>
              </a:p>
            </p:txBody>
          </p:sp>
        </mc:Fallback>
      </mc:AlternateContent>
      <p:sp>
        <p:nvSpPr>
          <p:cNvPr id="116" name="Text Box 1"/>
          <p:cNvSpPr txBox="1"/>
          <p:nvPr/>
        </p:nvSpPr>
        <p:spPr>
          <a:xfrm>
            <a:off x="6019065" y="4781070"/>
            <a:ext cx="2625395" cy="398876"/>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Time  (s)</a:t>
            </a:r>
            <a:endParaRPr lang="en-US" sz="16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17" name="Text Box 1"/>
          <p:cNvSpPr txBox="1"/>
          <p:nvPr/>
        </p:nvSpPr>
        <p:spPr>
          <a:xfrm rot="16200000">
            <a:off x="2762363" y="3089687"/>
            <a:ext cx="2625395" cy="30163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Ratio of different colors</a:t>
            </a:r>
            <a:endParaRPr lang="en-US" sz="16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5281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10947" y="3995529"/>
            <a:ext cx="6301410" cy="2206487"/>
            <a:chOff x="0" y="0"/>
            <a:chExt cx="6270635" cy="1584960"/>
          </a:xfrm>
        </p:grpSpPr>
        <p:sp>
          <p:nvSpPr>
            <p:cNvPr id="6" name="Shape 12"/>
            <p:cNvSpPr/>
            <p:nvPr/>
          </p:nvSpPr>
          <p:spPr>
            <a:xfrm>
              <a:off x="375712" y="70752"/>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3"/>
            <p:cNvSpPr/>
            <p:nvPr/>
          </p:nvSpPr>
          <p:spPr>
            <a:xfrm>
              <a:off x="375712" y="1318529"/>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4"/>
            <p:cNvSpPr/>
            <p:nvPr/>
          </p:nvSpPr>
          <p:spPr>
            <a:xfrm>
              <a:off x="6044144" y="70752"/>
              <a:ext cx="0" cy="1247778"/>
            </a:xfrm>
            <a:custGeom>
              <a:avLst/>
              <a:gdLst/>
              <a:ahLst/>
              <a:cxnLst/>
              <a:rect l="0" t="0" r="0" b="0"/>
              <a:pathLst>
                <a:path h="1247778">
                  <a:moveTo>
                    <a:pt x="0" y="1247778"/>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5"/>
            <p:cNvSpPr/>
            <p:nvPr/>
          </p:nvSpPr>
          <p:spPr>
            <a:xfrm>
              <a:off x="375712" y="70752"/>
              <a:ext cx="0" cy="1247778"/>
            </a:xfrm>
            <a:custGeom>
              <a:avLst/>
              <a:gdLst/>
              <a:ahLst/>
              <a:cxnLst/>
              <a:rect l="0" t="0" r="0" b="0"/>
              <a:pathLst>
                <a:path h="1247778">
                  <a:moveTo>
                    <a:pt x="0" y="1247778"/>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6"/>
            <p:cNvSpPr/>
            <p:nvPr/>
          </p:nvSpPr>
          <p:spPr>
            <a:xfrm>
              <a:off x="375712" y="1318529"/>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7"/>
            <p:cNvSpPr/>
            <p:nvPr/>
          </p:nvSpPr>
          <p:spPr>
            <a:xfrm>
              <a:off x="375712" y="70752"/>
              <a:ext cx="0" cy="1247778"/>
            </a:xfrm>
            <a:custGeom>
              <a:avLst/>
              <a:gdLst/>
              <a:ahLst/>
              <a:cxnLst/>
              <a:rect l="0" t="0" r="0" b="0"/>
              <a:pathLst>
                <a:path h="1247778">
                  <a:moveTo>
                    <a:pt x="0" y="1247778"/>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8"/>
            <p:cNvSpPr/>
            <p:nvPr/>
          </p:nvSpPr>
          <p:spPr>
            <a:xfrm>
              <a:off x="375712" y="1261379"/>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9"/>
            <p:cNvSpPr/>
            <p:nvPr/>
          </p:nvSpPr>
          <p:spPr>
            <a:xfrm>
              <a:off x="375712" y="70752"/>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p:cNvSpPr/>
            <p:nvPr/>
          </p:nvSpPr>
          <p:spPr>
            <a:xfrm>
              <a:off x="319618" y="1397000"/>
              <a:ext cx="150262"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0</a:t>
              </a:r>
            </a:p>
          </p:txBody>
        </p:sp>
        <p:sp>
          <p:nvSpPr>
            <p:cNvPr id="15" name="Shape 21"/>
            <p:cNvSpPr/>
            <p:nvPr/>
          </p:nvSpPr>
          <p:spPr>
            <a:xfrm>
              <a:off x="1185339" y="1261379"/>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22"/>
            <p:cNvSpPr/>
            <p:nvPr/>
          </p:nvSpPr>
          <p:spPr>
            <a:xfrm>
              <a:off x="1185339" y="70752"/>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Rectangle 16"/>
            <p:cNvSpPr/>
            <p:nvPr/>
          </p:nvSpPr>
          <p:spPr>
            <a:xfrm>
              <a:off x="1015998" y="1397000"/>
              <a:ext cx="450787"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200</a:t>
              </a:r>
            </a:p>
          </p:txBody>
        </p:sp>
        <p:sp>
          <p:nvSpPr>
            <p:cNvPr id="18" name="Shape 24"/>
            <p:cNvSpPr/>
            <p:nvPr/>
          </p:nvSpPr>
          <p:spPr>
            <a:xfrm>
              <a:off x="1994964" y="1261379"/>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25"/>
            <p:cNvSpPr/>
            <p:nvPr/>
          </p:nvSpPr>
          <p:spPr>
            <a:xfrm>
              <a:off x="1994964" y="70752"/>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a:off x="1825622" y="1397000"/>
              <a:ext cx="450787"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400</a:t>
              </a:r>
            </a:p>
          </p:txBody>
        </p:sp>
        <p:sp>
          <p:nvSpPr>
            <p:cNvPr id="21" name="Shape 27"/>
            <p:cNvSpPr/>
            <p:nvPr/>
          </p:nvSpPr>
          <p:spPr>
            <a:xfrm>
              <a:off x="2804589" y="1261379"/>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8"/>
            <p:cNvSpPr/>
            <p:nvPr/>
          </p:nvSpPr>
          <p:spPr>
            <a:xfrm>
              <a:off x="2804589" y="70752"/>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p:cNvSpPr/>
            <p:nvPr/>
          </p:nvSpPr>
          <p:spPr>
            <a:xfrm>
              <a:off x="2635247" y="1397000"/>
              <a:ext cx="450787"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rPr>
                <a:t>600</a:t>
              </a:r>
            </a:p>
          </p:txBody>
        </p:sp>
        <p:sp>
          <p:nvSpPr>
            <p:cNvPr id="24" name="Shape 30"/>
            <p:cNvSpPr/>
            <p:nvPr/>
          </p:nvSpPr>
          <p:spPr>
            <a:xfrm>
              <a:off x="3614214" y="1261379"/>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31"/>
            <p:cNvSpPr/>
            <p:nvPr/>
          </p:nvSpPr>
          <p:spPr>
            <a:xfrm>
              <a:off x="3614214" y="70752"/>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Rectangle 25"/>
            <p:cNvSpPr/>
            <p:nvPr/>
          </p:nvSpPr>
          <p:spPr>
            <a:xfrm>
              <a:off x="3444873" y="1397000"/>
              <a:ext cx="450787"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rPr>
                <a:t>800</a:t>
              </a:r>
            </a:p>
          </p:txBody>
        </p:sp>
        <p:sp>
          <p:nvSpPr>
            <p:cNvPr id="27" name="Shape 33"/>
            <p:cNvSpPr/>
            <p:nvPr/>
          </p:nvSpPr>
          <p:spPr>
            <a:xfrm>
              <a:off x="4423840" y="1261379"/>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34"/>
            <p:cNvSpPr/>
            <p:nvPr/>
          </p:nvSpPr>
          <p:spPr>
            <a:xfrm>
              <a:off x="4423840" y="70752"/>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p:cNvSpPr/>
            <p:nvPr/>
          </p:nvSpPr>
          <p:spPr>
            <a:xfrm>
              <a:off x="4198415" y="1397000"/>
              <a:ext cx="601049"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1000</a:t>
              </a:r>
            </a:p>
          </p:txBody>
        </p:sp>
        <p:sp>
          <p:nvSpPr>
            <p:cNvPr id="30" name="Shape 36"/>
            <p:cNvSpPr/>
            <p:nvPr/>
          </p:nvSpPr>
          <p:spPr>
            <a:xfrm>
              <a:off x="5233465" y="1261379"/>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37"/>
            <p:cNvSpPr/>
            <p:nvPr/>
          </p:nvSpPr>
          <p:spPr>
            <a:xfrm>
              <a:off x="5233465" y="70752"/>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p:cNvSpPr/>
            <p:nvPr/>
          </p:nvSpPr>
          <p:spPr>
            <a:xfrm>
              <a:off x="5008040" y="1397000"/>
              <a:ext cx="601049"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1200</a:t>
              </a:r>
            </a:p>
          </p:txBody>
        </p:sp>
        <p:sp>
          <p:nvSpPr>
            <p:cNvPr id="33" name="Shape 39"/>
            <p:cNvSpPr/>
            <p:nvPr/>
          </p:nvSpPr>
          <p:spPr>
            <a:xfrm>
              <a:off x="6044144" y="1261379"/>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Shape 40"/>
            <p:cNvSpPr/>
            <p:nvPr/>
          </p:nvSpPr>
          <p:spPr>
            <a:xfrm>
              <a:off x="6044144" y="70752"/>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p:cNvSpPr/>
            <p:nvPr/>
          </p:nvSpPr>
          <p:spPr>
            <a:xfrm>
              <a:off x="5818719" y="1397000"/>
              <a:ext cx="601049"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1400</a:t>
              </a:r>
            </a:p>
          </p:txBody>
        </p:sp>
        <p:sp>
          <p:nvSpPr>
            <p:cNvPr id="36" name="Shape 42"/>
            <p:cNvSpPr/>
            <p:nvPr/>
          </p:nvSpPr>
          <p:spPr>
            <a:xfrm>
              <a:off x="375712" y="1318529"/>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43"/>
            <p:cNvSpPr/>
            <p:nvPr/>
          </p:nvSpPr>
          <p:spPr>
            <a:xfrm>
              <a:off x="5986994" y="1318529"/>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Rectangle 37"/>
            <p:cNvSpPr/>
            <p:nvPr/>
          </p:nvSpPr>
          <p:spPr>
            <a:xfrm>
              <a:off x="226487" y="1247775"/>
              <a:ext cx="150262"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0</a:t>
              </a:r>
            </a:p>
          </p:txBody>
        </p:sp>
        <p:sp>
          <p:nvSpPr>
            <p:cNvPr id="39" name="Shape 45"/>
            <p:cNvSpPr/>
            <p:nvPr/>
          </p:nvSpPr>
          <p:spPr>
            <a:xfrm>
              <a:off x="375712" y="694116"/>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46"/>
            <p:cNvSpPr/>
            <p:nvPr/>
          </p:nvSpPr>
          <p:spPr>
            <a:xfrm>
              <a:off x="5986994" y="694116"/>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Rectangle 40"/>
            <p:cNvSpPr/>
            <p:nvPr/>
          </p:nvSpPr>
          <p:spPr>
            <a:xfrm>
              <a:off x="0" y="623357"/>
              <a:ext cx="450787"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200</a:t>
              </a:r>
            </a:p>
          </p:txBody>
        </p:sp>
        <p:sp>
          <p:nvSpPr>
            <p:cNvPr id="42" name="Shape 48"/>
            <p:cNvSpPr/>
            <p:nvPr/>
          </p:nvSpPr>
          <p:spPr>
            <a:xfrm>
              <a:off x="375712" y="70752"/>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Shape 49"/>
            <p:cNvSpPr/>
            <p:nvPr/>
          </p:nvSpPr>
          <p:spPr>
            <a:xfrm>
              <a:off x="5986994" y="70752"/>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0" y="0"/>
              <a:ext cx="450787"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a:solidFill>
                    <a:srgbClr val="000000"/>
                  </a:solidFill>
                  <a:effectLst/>
                  <a:latin typeface="Arial" panose="020B0604020202020204" pitchFamily="34" charset="0"/>
                  <a:ea typeface="Arial" panose="020B0604020202020204" pitchFamily="34" charset="0"/>
                </a:rPr>
                <a:t>400</a:t>
              </a:r>
            </a:p>
          </p:txBody>
        </p:sp>
        <p:sp>
          <p:nvSpPr>
            <p:cNvPr id="45" name="Shape 51"/>
            <p:cNvSpPr/>
            <p:nvPr/>
          </p:nvSpPr>
          <p:spPr>
            <a:xfrm>
              <a:off x="375712" y="70752"/>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52"/>
            <p:cNvSpPr/>
            <p:nvPr/>
          </p:nvSpPr>
          <p:spPr>
            <a:xfrm>
              <a:off x="375712" y="1318529"/>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Shape 53"/>
            <p:cNvSpPr/>
            <p:nvPr/>
          </p:nvSpPr>
          <p:spPr>
            <a:xfrm>
              <a:off x="6044144" y="70752"/>
              <a:ext cx="0" cy="1247778"/>
            </a:xfrm>
            <a:custGeom>
              <a:avLst/>
              <a:gdLst/>
              <a:ahLst/>
              <a:cxnLst/>
              <a:rect l="0" t="0" r="0" b="0"/>
              <a:pathLst>
                <a:path h="1247778">
                  <a:moveTo>
                    <a:pt x="0" y="1247778"/>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8" name="Shape 54"/>
            <p:cNvSpPr/>
            <p:nvPr/>
          </p:nvSpPr>
          <p:spPr>
            <a:xfrm>
              <a:off x="375712" y="70752"/>
              <a:ext cx="0" cy="1247778"/>
            </a:xfrm>
            <a:custGeom>
              <a:avLst/>
              <a:gdLst/>
              <a:ahLst/>
              <a:cxnLst/>
              <a:rect l="0" t="0" r="0" b="0"/>
              <a:pathLst>
                <a:path h="1247778">
                  <a:moveTo>
                    <a:pt x="0" y="1247778"/>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Shape 56"/>
            <p:cNvSpPr/>
            <p:nvPr/>
          </p:nvSpPr>
          <p:spPr>
            <a:xfrm>
              <a:off x="2419347" y="657073"/>
              <a:ext cx="3583520" cy="661457"/>
            </a:xfrm>
            <a:custGeom>
              <a:avLst/>
              <a:gdLst/>
              <a:ahLst/>
              <a:cxnLst/>
              <a:rect l="0" t="0" r="0" b="0"/>
              <a:pathLst>
                <a:path w="3583520" h="661457">
                  <a:moveTo>
                    <a:pt x="0" y="636057"/>
                  </a:moveTo>
                  <a:lnTo>
                    <a:pt x="61392" y="642407"/>
                  </a:lnTo>
                  <a:lnTo>
                    <a:pt x="121717" y="651932"/>
                  </a:lnTo>
                  <a:lnTo>
                    <a:pt x="183096" y="639232"/>
                  </a:lnTo>
                  <a:lnTo>
                    <a:pt x="243421" y="645582"/>
                  </a:lnTo>
                  <a:lnTo>
                    <a:pt x="303746" y="655107"/>
                  </a:lnTo>
                  <a:lnTo>
                    <a:pt x="365125" y="658282"/>
                  </a:lnTo>
                  <a:lnTo>
                    <a:pt x="425450" y="661457"/>
                  </a:lnTo>
                  <a:lnTo>
                    <a:pt x="1580096" y="661457"/>
                  </a:lnTo>
                  <a:lnTo>
                    <a:pt x="1640421" y="632882"/>
                  </a:lnTo>
                  <a:lnTo>
                    <a:pt x="1700746" y="470957"/>
                  </a:lnTo>
                  <a:lnTo>
                    <a:pt x="1762125" y="270932"/>
                  </a:lnTo>
                  <a:lnTo>
                    <a:pt x="1822450" y="171450"/>
                  </a:lnTo>
                  <a:lnTo>
                    <a:pt x="1882775" y="99482"/>
                  </a:lnTo>
                  <a:lnTo>
                    <a:pt x="1944166" y="56093"/>
                  </a:lnTo>
                  <a:lnTo>
                    <a:pt x="2004491" y="30693"/>
                  </a:lnTo>
                  <a:lnTo>
                    <a:pt x="2065871" y="33868"/>
                  </a:lnTo>
                  <a:lnTo>
                    <a:pt x="2097621" y="27518"/>
                  </a:lnTo>
                  <a:lnTo>
                    <a:pt x="2126196" y="27518"/>
                  </a:lnTo>
                  <a:lnTo>
                    <a:pt x="2186521" y="17993"/>
                  </a:lnTo>
                  <a:lnTo>
                    <a:pt x="2190750" y="21168"/>
                  </a:lnTo>
                  <a:lnTo>
                    <a:pt x="2247900" y="8468"/>
                  </a:lnTo>
                  <a:lnTo>
                    <a:pt x="2283892" y="11643"/>
                  </a:lnTo>
                  <a:lnTo>
                    <a:pt x="2308225" y="11643"/>
                  </a:lnTo>
                  <a:lnTo>
                    <a:pt x="2345271" y="6350"/>
                  </a:lnTo>
                  <a:lnTo>
                    <a:pt x="2377021" y="6350"/>
                  </a:lnTo>
                  <a:lnTo>
                    <a:pt x="2405596" y="8468"/>
                  </a:lnTo>
                  <a:lnTo>
                    <a:pt x="2429942" y="8468"/>
                  </a:lnTo>
                  <a:lnTo>
                    <a:pt x="2465921" y="6350"/>
                  </a:lnTo>
                  <a:lnTo>
                    <a:pt x="2490267" y="6350"/>
                  </a:lnTo>
                  <a:lnTo>
                    <a:pt x="2527300" y="8468"/>
                  </a:lnTo>
                  <a:lnTo>
                    <a:pt x="2551646" y="8468"/>
                  </a:lnTo>
                  <a:lnTo>
                    <a:pt x="2563292" y="6350"/>
                  </a:lnTo>
                  <a:lnTo>
                    <a:pt x="2587625" y="8468"/>
                  </a:lnTo>
                  <a:lnTo>
                    <a:pt x="2611971" y="3175"/>
                  </a:lnTo>
                  <a:lnTo>
                    <a:pt x="2649017" y="6350"/>
                  </a:lnTo>
                  <a:lnTo>
                    <a:pt x="2656421" y="8468"/>
                  </a:lnTo>
                  <a:lnTo>
                    <a:pt x="2672296" y="3175"/>
                  </a:lnTo>
                  <a:lnTo>
                    <a:pt x="2709342" y="0"/>
                  </a:lnTo>
                  <a:lnTo>
                    <a:pt x="2733675" y="0"/>
                  </a:lnTo>
                  <a:lnTo>
                    <a:pt x="2749550" y="6350"/>
                  </a:lnTo>
                  <a:lnTo>
                    <a:pt x="2769667" y="6350"/>
                  </a:lnTo>
                  <a:lnTo>
                    <a:pt x="2794000" y="70907"/>
                  </a:lnTo>
                  <a:lnTo>
                    <a:pt x="2831046" y="264582"/>
                  </a:lnTo>
                  <a:lnTo>
                    <a:pt x="2842692" y="330200"/>
                  </a:lnTo>
                  <a:lnTo>
                    <a:pt x="2855392" y="364068"/>
                  </a:lnTo>
                  <a:lnTo>
                    <a:pt x="2891371" y="485775"/>
                  </a:lnTo>
                  <a:lnTo>
                    <a:pt x="2915717" y="520700"/>
                  </a:lnTo>
                  <a:lnTo>
                    <a:pt x="2935821" y="567269"/>
                  </a:lnTo>
                  <a:lnTo>
                    <a:pt x="2951696" y="576794"/>
                  </a:lnTo>
                  <a:lnTo>
                    <a:pt x="2976042" y="599019"/>
                  </a:lnTo>
                  <a:lnTo>
                    <a:pt x="2997200" y="610657"/>
                  </a:lnTo>
                  <a:lnTo>
                    <a:pt x="3013075" y="620182"/>
                  </a:lnTo>
                  <a:lnTo>
                    <a:pt x="3037421" y="620182"/>
                  </a:lnTo>
                  <a:lnTo>
                    <a:pt x="3057525" y="626532"/>
                  </a:lnTo>
                  <a:lnTo>
                    <a:pt x="3073400" y="632882"/>
                  </a:lnTo>
                  <a:lnTo>
                    <a:pt x="3097746" y="632882"/>
                  </a:lnTo>
                  <a:lnTo>
                    <a:pt x="3117850" y="636057"/>
                  </a:lnTo>
                  <a:lnTo>
                    <a:pt x="3134792" y="639232"/>
                  </a:lnTo>
                  <a:lnTo>
                    <a:pt x="3159125" y="642407"/>
                  </a:lnTo>
                  <a:lnTo>
                    <a:pt x="3179242" y="642407"/>
                  </a:lnTo>
                  <a:lnTo>
                    <a:pt x="3195117" y="648757"/>
                  </a:lnTo>
                  <a:lnTo>
                    <a:pt x="3219450" y="645582"/>
                  </a:lnTo>
                  <a:lnTo>
                    <a:pt x="3239567" y="648757"/>
                  </a:lnTo>
                  <a:lnTo>
                    <a:pt x="3255442" y="651932"/>
                  </a:lnTo>
                  <a:lnTo>
                    <a:pt x="3279775" y="651932"/>
                  </a:lnTo>
                  <a:lnTo>
                    <a:pt x="3299892" y="648757"/>
                  </a:lnTo>
                  <a:lnTo>
                    <a:pt x="3377146" y="648757"/>
                  </a:lnTo>
                  <a:lnTo>
                    <a:pt x="3401492" y="651932"/>
                  </a:lnTo>
                  <a:lnTo>
                    <a:pt x="3421596" y="651932"/>
                  </a:lnTo>
                  <a:lnTo>
                    <a:pt x="3461817" y="648757"/>
                  </a:lnTo>
                  <a:lnTo>
                    <a:pt x="3543299" y="648757"/>
                  </a:lnTo>
                  <a:lnTo>
                    <a:pt x="3563416" y="655107"/>
                  </a:lnTo>
                  <a:lnTo>
                    <a:pt x="3583520" y="655107"/>
                  </a:lnTo>
                </a:path>
              </a:pathLst>
            </a:custGeom>
            <a:ln w="25400" cap="flat">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50" name="Shape 57"/>
            <p:cNvSpPr/>
            <p:nvPr/>
          </p:nvSpPr>
          <p:spPr>
            <a:xfrm>
              <a:off x="378887" y="1289954"/>
              <a:ext cx="2040461" cy="28575"/>
            </a:xfrm>
            <a:custGeom>
              <a:avLst/>
              <a:gdLst/>
              <a:ahLst/>
              <a:cxnLst/>
              <a:rect l="0" t="0" r="0" b="0"/>
              <a:pathLst>
                <a:path w="2040461" h="28575">
                  <a:moveTo>
                    <a:pt x="0" y="28575"/>
                  </a:moveTo>
                  <a:lnTo>
                    <a:pt x="61382" y="25400"/>
                  </a:lnTo>
                  <a:lnTo>
                    <a:pt x="121707" y="28575"/>
                  </a:lnTo>
                  <a:lnTo>
                    <a:pt x="971552" y="28575"/>
                  </a:lnTo>
                  <a:lnTo>
                    <a:pt x="1032931" y="22225"/>
                  </a:lnTo>
                  <a:lnTo>
                    <a:pt x="1093256" y="19050"/>
                  </a:lnTo>
                  <a:lnTo>
                    <a:pt x="1154636" y="25400"/>
                  </a:lnTo>
                  <a:lnTo>
                    <a:pt x="1275286" y="25400"/>
                  </a:lnTo>
                  <a:lnTo>
                    <a:pt x="1336677" y="28575"/>
                  </a:lnTo>
                  <a:lnTo>
                    <a:pt x="1737782" y="28575"/>
                  </a:lnTo>
                  <a:lnTo>
                    <a:pt x="1798107" y="15875"/>
                  </a:lnTo>
                  <a:lnTo>
                    <a:pt x="1858432" y="3175"/>
                  </a:lnTo>
                  <a:lnTo>
                    <a:pt x="1919811" y="0"/>
                  </a:lnTo>
                  <a:lnTo>
                    <a:pt x="1980136" y="3175"/>
                  </a:lnTo>
                  <a:lnTo>
                    <a:pt x="2040461" y="3175"/>
                  </a:lnTo>
                </a:path>
              </a:pathLst>
            </a:custGeom>
            <a:ln w="25400" cap="flat">
              <a:round/>
            </a:ln>
          </p:spPr>
          <p:style>
            <a:lnRef idx="1">
              <a:srgbClr val="00FF00"/>
            </a:lnRef>
            <a:fillRef idx="0">
              <a:srgbClr val="000000">
                <a:alpha val="0"/>
              </a:srgbClr>
            </a:fillRef>
            <a:effectRef idx="0">
              <a:scrgbClr r="0" g="0" b="0"/>
            </a:effectRef>
            <a:fontRef idx="none"/>
          </p:style>
          <p:txBody>
            <a:bodyPr/>
            <a:lstStyle/>
            <a:p>
              <a:endParaRPr lang="en-US"/>
            </a:p>
          </p:txBody>
        </p:sp>
        <p:sp>
          <p:nvSpPr>
            <p:cNvPr id="51" name="Shape 58"/>
            <p:cNvSpPr/>
            <p:nvPr/>
          </p:nvSpPr>
          <p:spPr>
            <a:xfrm>
              <a:off x="2419347" y="843341"/>
              <a:ext cx="3583520" cy="475188"/>
            </a:xfrm>
            <a:custGeom>
              <a:avLst/>
              <a:gdLst/>
              <a:ahLst/>
              <a:cxnLst/>
              <a:rect l="0" t="0" r="0" b="0"/>
              <a:pathLst>
                <a:path w="3583520" h="475188">
                  <a:moveTo>
                    <a:pt x="0" y="440263"/>
                  </a:moveTo>
                  <a:lnTo>
                    <a:pt x="61392" y="452963"/>
                  </a:lnTo>
                  <a:lnTo>
                    <a:pt x="121717" y="449788"/>
                  </a:lnTo>
                  <a:lnTo>
                    <a:pt x="183096" y="465663"/>
                  </a:lnTo>
                  <a:lnTo>
                    <a:pt x="243421" y="462488"/>
                  </a:lnTo>
                  <a:lnTo>
                    <a:pt x="303746" y="468838"/>
                  </a:lnTo>
                  <a:lnTo>
                    <a:pt x="365125" y="465663"/>
                  </a:lnTo>
                  <a:lnTo>
                    <a:pt x="425450" y="475188"/>
                  </a:lnTo>
                  <a:lnTo>
                    <a:pt x="486841" y="472013"/>
                  </a:lnTo>
                  <a:lnTo>
                    <a:pt x="547166" y="472013"/>
                  </a:lnTo>
                  <a:lnTo>
                    <a:pt x="607491" y="475188"/>
                  </a:lnTo>
                  <a:lnTo>
                    <a:pt x="850900" y="475188"/>
                  </a:lnTo>
                  <a:lnTo>
                    <a:pt x="911225" y="472013"/>
                  </a:lnTo>
                  <a:lnTo>
                    <a:pt x="972616" y="475188"/>
                  </a:lnTo>
                  <a:lnTo>
                    <a:pt x="1700746" y="475188"/>
                  </a:lnTo>
                  <a:lnTo>
                    <a:pt x="1762125" y="468838"/>
                  </a:lnTo>
                  <a:lnTo>
                    <a:pt x="1822450" y="468838"/>
                  </a:lnTo>
                  <a:lnTo>
                    <a:pt x="1882775" y="465663"/>
                  </a:lnTo>
                  <a:lnTo>
                    <a:pt x="1944166" y="468838"/>
                  </a:lnTo>
                  <a:lnTo>
                    <a:pt x="2004491" y="475188"/>
                  </a:lnTo>
                  <a:lnTo>
                    <a:pt x="2563292" y="475188"/>
                  </a:lnTo>
                  <a:lnTo>
                    <a:pt x="2587625" y="472013"/>
                  </a:lnTo>
                  <a:lnTo>
                    <a:pt x="2794000" y="472013"/>
                  </a:lnTo>
                  <a:lnTo>
                    <a:pt x="2831046" y="462488"/>
                  </a:lnTo>
                  <a:lnTo>
                    <a:pt x="2842692" y="459313"/>
                  </a:lnTo>
                  <a:lnTo>
                    <a:pt x="2855392" y="456138"/>
                  </a:lnTo>
                  <a:lnTo>
                    <a:pt x="2891371" y="443438"/>
                  </a:lnTo>
                  <a:lnTo>
                    <a:pt x="2915717" y="443438"/>
                  </a:lnTo>
                  <a:lnTo>
                    <a:pt x="2935821" y="452963"/>
                  </a:lnTo>
                  <a:lnTo>
                    <a:pt x="2951696" y="459313"/>
                  </a:lnTo>
                  <a:lnTo>
                    <a:pt x="2976042" y="462488"/>
                  </a:lnTo>
                  <a:lnTo>
                    <a:pt x="2997200" y="465663"/>
                  </a:lnTo>
                  <a:lnTo>
                    <a:pt x="3013075" y="468838"/>
                  </a:lnTo>
                  <a:lnTo>
                    <a:pt x="3037421" y="472013"/>
                  </a:lnTo>
                  <a:lnTo>
                    <a:pt x="3073400" y="472013"/>
                  </a:lnTo>
                  <a:lnTo>
                    <a:pt x="3097746" y="475188"/>
                  </a:lnTo>
                  <a:lnTo>
                    <a:pt x="3134792" y="475188"/>
                  </a:lnTo>
                  <a:lnTo>
                    <a:pt x="3159125" y="472013"/>
                  </a:lnTo>
                  <a:lnTo>
                    <a:pt x="3179242" y="472013"/>
                  </a:lnTo>
                  <a:lnTo>
                    <a:pt x="3195117" y="475188"/>
                  </a:lnTo>
                  <a:lnTo>
                    <a:pt x="3255442" y="475188"/>
                  </a:lnTo>
                  <a:lnTo>
                    <a:pt x="3279775" y="472013"/>
                  </a:lnTo>
                  <a:lnTo>
                    <a:pt x="3299892" y="475188"/>
                  </a:lnTo>
                  <a:lnTo>
                    <a:pt x="3401492" y="475188"/>
                  </a:lnTo>
                  <a:lnTo>
                    <a:pt x="3421596" y="472013"/>
                  </a:lnTo>
                  <a:lnTo>
                    <a:pt x="3461817" y="421213"/>
                  </a:lnTo>
                  <a:lnTo>
                    <a:pt x="3470275" y="412750"/>
                  </a:lnTo>
                  <a:lnTo>
                    <a:pt x="3482975" y="390525"/>
                  </a:lnTo>
                  <a:lnTo>
                    <a:pt x="3523195" y="206375"/>
                  </a:lnTo>
                  <a:lnTo>
                    <a:pt x="3543299" y="137582"/>
                  </a:lnTo>
                  <a:lnTo>
                    <a:pt x="3563416" y="78313"/>
                  </a:lnTo>
                  <a:lnTo>
                    <a:pt x="3583520" y="0"/>
                  </a:lnTo>
                </a:path>
              </a:pathLst>
            </a:custGeom>
            <a:ln w="2540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52" name="Shape 59"/>
            <p:cNvSpPr/>
            <p:nvPr/>
          </p:nvSpPr>
          <p:spPr>
            <a:xfrm>
              <a:off x="378887" y="675066"/>
              <a:ext cx="2040461" cy="643463"/>
            </a:xfrm>
            <a:custGeom>
              <a:avLst/>
              <a:gdLst/>
              <a:ahLst/>
              <a:cxnLst/>
              <a:rect l="0" t="0" r="0" b="0"/>
              <a:pathLst>
                <a:path w="2040461" h="643463">
                  <a:moveTo>
                    <a:pt x="0" y="640288"/>
                  </a:moveTo>
                  <a:lnTo>
                    <a:pt x="182032" y="640288"/>
                  </a:lnTo>
                  <a:lnTo>
                    <a:pt x="243413" y="643463"/>
                  </a:lnTo>
                  <a:lnTo>
                    <a:pt x="729186" y="643463"/>
                  </a:lnTo>
                  <a:lnTo>
                    <a:pt x="789511" y="621238"/>
                  </a:lnTo>
                  <a:lnTo>
                    <a:pt x="850902" y="374650"/>
                  </a:lnTo>
                  <a:lnTo>
                    <a:pt x="911227" y="200025"/>
                  </a:lnTo>
                  <a:lnTo>
                    <a:pt x="971552" y="103713"/>
                  </a:lnTo>
                  <a:lnTo>
                    <a:pt x="1032931" y="71963"/>
                  </a:lnTo>
                  <a:lnTo>
                    <a:pt x="1093256" y="59263"/>
                  </a:lnTo>
                  <a:lnTo>
                    <a:pt x="1154636" y="41275"/>
                  </a:lnTo>
                  <a:lnTo>
                    <a:pt x="1214961" y="34925"/>
                  </a:lnTo>
                  <a:lnTo>
                    <a:pt x="1275286" y="28575"/>
                  </a:lnTo>
                  <a:lnTo>
                    <a:pt x="1336677" y="25400"/>
                  </a:lnTo>
                  <a:lnTo>
                    <a:pt x="1397002" y="19050"/>
                  </a:lnTo>
                  <a:lnTo>
                    <a:pt x="1458381" y="12700"/>
                  </a:lnTo>
                  <a:lnTo>
                    <a:pt x="1518706" y="9525"/>
                  </a:lnTo>
                  <a:lnTo>
                    <a:pt x="1579031" y="0"/>
                  </a:lnTo>
                  <a:lnTo>
                    <a:pt x="1595960" y="3175"/>
                  </a:lnTo>
                  <a:lnTo>
                    <a:pt x="1676402" y="3175"/>
                  </a:lnTo>
                  <a:lnTo>
                    <a:pt x="1737782" y="112182"/>
                  </a:lnTo>
                  <a:lnTo>
                    <a:pt x="1798107" y="286807"/>
                  </a:lnTo>
                  <a:lnTo>
                    <a:pt x="1858432" y="443438"/>
                  </a:lnTo>
                  <a:lnTo>
                    <a:pt x="1919811" y="530225"/>
                  </a:lnTo>
                  <a:lnTo>
                    <a:pt x="1980136" y="583138"/>
                  </a:lnTo>
                  <a:lnTo>
                    <a:pt x="2040461" y="608538"/>
                  </a:lnTo>
                </a:path>
              </a:pathLst>
            </a:custGeom>
            <a:ln w="2540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53" name="Shape 60"/>
            <p:cNvSpPr/>
            <p:nvPr/>
          </p:nvSpPr>
          <p:spPr>
            <a:xfrm>
              <a:off x="2419347" y="671891"/>
              <a:ext cx="3583520" cy="646638"/>
            </a:xfrm>
            <a:custGeom>
              <a:avLst/>
              <a:gdLst/>
              <a:ahLst/>
              <a:cxnLst/>
              <a:rect l="0" t="0" r="0" b="0"/>
              <a:pathLst>
                <a:path w="3583520" h="646638">
                  <a:moveTo>
                    <a:pt x="0" y="177800"/>
                  </a:moveTo>
                  <a:lnTo>
                    <a:pt x="61392" y="121707"/>
                  </a:lnTo>
                  <a:lnTo>
                    <a:pt x="121717" y="103713"/>
                  </a:lnTo>
                  <a:lnTo>
                    <a:pt x="183096" y="75138"/>
                  </a:lnTo>
                  <a:lnTo>
                    <a:pt x="243421" y="75138"/>
                  </a:lnTo>
                  <a:lnTo>
                    <a:pt x="303746" y="56088"/>
                  </a:lnTo>
                  <a:lnTo>
                    <a:pt x="365125" y="47625"/>
                  </a:lnTo>
                  <a:lnTo>
                    <a:pt x="425450" y="44450"/>
                  </a:lnTo>
                  <a:lnTo>
                    <a:pt x="486841" y="38100"/>
                  </a:lnTo>
                  <a:lnTo>
                    <a:pt x="547166" y="31750"/>
                  </a:lnTo>
                  <a:lnTo>
                    <a:pt x="607491" y="22225"/>
                  </a:lnTo>
                  <a:lnTo>
                    <a:pt x="668871" y="25400"/>
                  </a:lnTo>
                  <a:lnTo>
                    <a:pt x="729196" y="25400"/>
                  </a:lnTo>
                  <a:lnTo>
                    <a:pt x="790575" y="22225"/>
                  </a:lnTo>
                  <a:lnTo>
                    <a:pt x="850900" y="25400"/>
                  </a:lnTo>
                  <a:lnTo>
                    <a:pt x="911225" y="25400"/>
                  </a:lnTo>
                  <a:lnTo>
                    <a:pt x="972616" y="19050"/>
                  </a:lnTo>
                  <a:lnTo>
                    <a:pt x="1032941" y="15875"/>
                  </a:lnTo>
                  <a:lnTo>
                    <a:pt x="1093266" y="19050"/>
                  </a:lnTo>
                  <a:lnTo>
                    <a:pt x="1154646" y="31750"/>
                  </a:lnTo>
                  <a:lnTo>
                    <a:pt x="1214971" y="44450"/>
                  </a:lnTo>
                  <a:lnTo>
                    <a:pt x="1276350" y="31750"/>
                  </a:lnTo>
                  <a:lnTo>
                    <a:pt x="1336675" y="15875"/>
                  </a:lnTo>
                  <a:lnTo>
                    <a:pt x="1397000" y="6350"/>
                  </a:lnTo>
                  <a:lnTo>
                    <a:pt x="1458391" y="0"/>
                  </a:lnTo>
                  <a:lnTo>
                    <a:pt x="1518716" y="0"/>
                  </a:lnTo>
                  <a:lnTo>
                    <a:pt x="1580096" y="9525"/>
                  </a:lnTo>
                  <a:lnTo>
                    <a:pt x="1640421" y="137582"/>
                  </a:lnTo>
                  <a:lnTo>
                    <a:pt x="1700746" y="390525"/>
                  </a:lnTo>
                  <a:lnTo>
                    <a:pt x="1762125" y="546100"/>
                  </a:lnTo>
                  <a:lnTo>
                    <a:pt x="1822450" y="599013"/>
                  </a:lnTo>
                  <a:lnTo>
                    <a:pt x="1882775" y="627588"/>
                  </a:lnTo>
                  <a:lnTo>
                    <a:pt x="1944166" y="643463"/>
                  </a:lnTo>
                  <a:lnTo>
                    <a:pt x="2004491" y="640288"/>
                  </a:lnTo>
                  <a:lnTo>
                    <a:pt x="2065871" y="640288"/>
                  </a:lnTo>
                  <a:lnTo>
                    <a:pt x="2097621" y="643463"/>
                  </a:lnTo>
                  <a:lnTo>
                    <a:pt x="2126196" y="646638"/>
                  </a:lnTo>
                  <a:lnTo>
                    <a:pt x="2247900" y="646638"/>
                  </a:lnTo>
                  <a:lnTo>
                    <a:pt x="2283892" y="643463"/>
                  </a:lnTo>
                  <a:lnTo>
                    <a:pt x="2308225" y="643463"/>
                  </a:lnTo>
                  <a:lnTo>
                    <a:pt x="2345271" y="646638"/>
                  </a:lnTo>
                  <a:lnTo>
                    <a:pt x="2769667" y="646638"/>
                  </a:lnTo>
                  <a:lnTo>
                    <a:pt x="2794000" y="630763"/>
                  </a:lnTo>
                  <a:lnTo>
                    <a:pt x="2831046" y="542925"/>
                  </a:lnTo>
                  <a:lnTo>
                    <a:pt x="2842692" y="483657"/>
                  </a:lnTo>
                  <a:lnTo>
                    <a:pt x="2855392" y="446613"/>
                  </a:lnTo>
                  <a:lnTo>
                    <a:pt x="2891371" y="361950"/>
                  </a:lnTo>
                  <a:lnTo>
                    <a:pt x="2915717" y="271988"/>
                  </a:lnTo>
                  <a:lnTo>
                    <a:pt x="2935821" y="240238"/>
                  </a:lnTo>
                  <a:lnTo>
                    <a:pt x="2951696" y="219075"/>
                  </a:lnTo>
                  <a:lnTo>
                    <a:pt x="2976042" y="180975"/>
                  </a:lnTo>
                  <a:lnTo>
                    <a:pt x="2997200" y="153457"/>
                  </a:lnTo>
                  <a:lnTo>
                    <a:pt x="3013075" y="128057"/>
                  </a:lnTo>
                  <a:lnTo>
                    <a:pt x="3037421" y="118532"/>
                  </a:lnTo>
                  <a:lnTo>
                    <a:pt x="3057525" y="100538"/>
                  </a:lnTo>
                  <a:lnTo>
                    <a:pt x="3073400" y="91013"/>
                  </a:lnTo>
                  <a:lnTo>
                    <a:pt x="3097746" y="87838"/>
                  </a:lnTo>
                  <a:lnTo>
                    <a:pt x="3117850" y="75138"/>
                  </a:lnTo>
                  <a:lnTo>
                    <a:pt x="3134792" y="71963"/>
                  </a:lnTo>
                  <a:lnTo>
                    <a:pt x="3159125" y="68788"/>
                  </a:lnTo>
                  <a:lnTo>
                    <a:pt x="3179242" y="65613"/>
                  </a:lnTo>
                  <a:lnTo>
                    <a:pt x="3195117" y="62438"/>
                  </a:lnTo>
                  <a:lnTo>
                    <a:pt x="3219450" y="52913"/>
                  </a:lnTo>
                  <a:lnTo>
                    <a:pt x="3255442" y="52913"/>
                  </a:lnTo>
                  <a:lnTo>
                    <a:pt x="3279775" y="44450"/>
                  </a:lnTo>
                  <a:lnTo>
                    <a:pt x="3299892" y="34925"/>
                  </a:lnTo>
                  <a:lnTo>
                    <a:pt x="3316821" y="34925"/>
                  </a:lnTo>
                  <a:lnTo>
                    <a:pt x="3341167" y="28575"/>
                  </a:lnTo>
                  <a:lnTo>
                    <a:pt x="3377146" y="28575"/>
                  </a:lnTo>
                  <a:lnTo>
                    <a:pt x="3401492" y="41275"/>
                  </a:lnTo>
                  <a:lnTo>
                    <a:pt x="3421596" y="84663"/>
                  </a:lnTo>
                  <a:lnTo>
                    <a:pt x="3461817" y="228600"/>
                  </a:lnTo>
                  <a:lnTo>
                    <a:pt x="3470275" y="296332"/>
                  </a:lnTo>
                  <a:lnTo>
                    <a:pt x="3482975" y="371475"/>
                  </a:lnTo>
                  <a:lnTo>
                    <a:pt x="3523195" y="496357"/>
                  </a:lnTo>
                  <a:lnTo>
                    <a:pt x="3543299" y="549275"/>
                  </a:lnTo>
                  <a:lnTo>
                    <a:pt x="3563416" y="574675"/>
                  </a:lnTo>
                  <a:lnTo>
                    <a:pt x="3583520" y="592663"/>
                  </a:lnTo>
                </a:path>
              </a:pathLst>
            </a:custGeom>
            <a:ln w="254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54" name="Shape 61"/>
            <p:cNvSpPr/>
            <p:nvPr/>
          </p:nvSpPr>
          <p:spPr>
            <a:xfrm>
              <a:off x="378887" y="849691"/>
              <a:ext cx="2040461" cy="468838"/>
            </a:xfrm>
            <a:custGeom>
              <a:avLst/>
              <a:gdLst/>
              <a:ahLst/>
              <a:cxnLst/>
              <a:rect l="0" t="0" r="0" b="0"/>
              <a:pathLst>
                <a:path w="2040461" h="468838">
                  <a:moveTo>
                    <a:pt x="0" y="468838"/>
                  </a:moveTo>
                  <a:lnTo>
                    <a:pt x="243413" y="468838"/>
                  </a:lnTo>
                  <a:lnTo>
                    <a:pt x="303738" y="465663"/>
                  </a:lnTo>
                  <a:lnTo>
                    <a:pt x="547157" y="465663"/>
                  </a:lnTo>
                  <a:lnTo>
                    <a:pt x="607482" y="468838"/>
                  </a:lnTo>
                  <a:lnTo>
                    <a:pt x="668861" y="465663"/>
                  </a:lnTo>
                  <a:lnTo>
                    <a:pt x="729186" y="468838"/>
                  </a:lnTo>
                  <a:lnTo>
                    <a:pt x="850902" y="468838"/>
                  </a:lnTo>
                  <a:lnTo>
                    <a:pt x="911227" y="465663"/>
                  </a:lnTo>
                  <a:lnTo>
                    <a:pt x="971552" y="459313"/>
                  </a:lnTo>
                  <a:lnTo>
                    <a:pt x="1032931" y="465663"/>
                  </a:lnTo>
                  <a:lnTo>
                    <a:pt x="1093256" y="462488"/>
                  </a:lnTo>
                  <a:lnTo>
                    <a:pt x="1154636" y="459313"/>
                  </a:lnTo>
                  <a:lnTo>
                    <a:pt x="1214961" y="465663"/>
                  </a:lnTo>
                  <a:lnTo>
                    <a:pt x="1275286" y="465663"/>
                  </a:lnTo>
                  <a:lnTo>
                    <a:pt x="1336677" y="468838"/>
                  </a:lnTo>
                  <a:lnTo>
                    <a:pt x="1676402" y="468838"/>
                  </a:lnTo>
                  <a:lnTo>
                    <a:pt x="1737782" y="462488"/>
                  </a:lnTo>
                  <a:lnTo>
                    <a:pt x="1798107" y="418038"/>
                  </a:lnTo>
                  <a:lnTo>
                    <a:pt x="1858432" y="343957"/>
                  </a:lnTo>
                  <a:lnTo>
                    <a:pt x="1919811" y="230713"/>
                  </a:lnTo>
                  <a:lnTo>
                    <a:pt x="1980136" y="81488"/>
                  </a:lnTo>
                  <a:lnTo>
                    <a:pt x="2040461" y="0"/>
                  </a:lnTo>
                </a:path>
              </a:pathLst>
            </a:custGeom>
            <a:ln w="254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55" name="Shape 62"/>
            <p:cNvSpPr/>
            <p:nvPr/>
          </p:nvSpPr>
          <p:spPr>
            <a:xfrm>
              <a:off x="2419347" y="1198941"/>
              <a:ext cx="3583520" cy="119588"/>
            </a:xfrm>
            <a:custGeom>
              <a:avLst/>
              <a:gdLst/>
              <a:ahLst/>
              <a:cxnLst/>
              <a:rect l="0" t="0" r="0" b="0"/>
              <a:pathLst>
                <a:path w="3583520" h="119588">
                  <a:moveTo>
                    <a:pt x="0" y="47625"/>
                  </a:moveTo>
                  <a:lnTo>
                    <a:pt x="61392" y="65613"/>
                  </a:lnTo>
                  <a:lnTo>
                    <a:pt x="121717" y="81488"/>
                  </a:lnTo>
                  <a:lnTo>
                    <a:pt x="183096" y="87838"/>
                  </a:lnTo>
                  <a:lnTo>
                    <a:pt x="243421" y="97363"/>
                  </a:lnTo>
                  <a:lnTo>
                    <a:pt x="303746" y="94188"/>
                  </a:lnTo>
                  <a:lnTo>
                    <a:pt x="365125" y="97363"/>
                  </a:lnTo>
                  <a:lnTo>
                    <a:pt x="425450" y="94188"/>
                  </a:lnTo>
                  <a:lnTo>
                    <a:pt x="486841" y="94188"/>
                  </a:lnTo>
                  <a:lnTo>
                    <a:pt x="547166" y="100538"/>
                  </a:lnTo>
                  <a:lnTo>
                    <a:pt x="790575" y="100538"/>
                  </a:lnTo>
                  <a:lnTo>
                    <a:pt x="850900" y="103713"/>
                  </a:lnTo>
                  <a:lnTo>
                    <a:pt x="911225" y="106888"/>
                  </a:lnTo>
                  <a:lnTo>
                    <a:pt x="972616" y="106888"/>
                  </a:lnTo>
                  <a:lnTo>
                    <a:pt x="1032941" y="103713"/>
                  </a:lnTo>
                  <a:lnTo>
                    <a:pt x="1093266" y="103713"/>
                  </a:lnTo>
                  <a:lnTo>
                    <a:pt x="1154646" y="94188"/>
                  </a:lnTo>
                  <a:lnTo>
                    <a:pt x="1214971" y="97363"/>
                  </a:lnTo>
                  <a:lnTo>
                    <a:pt x="1276350" y="100538"/>
                  </a:lnTo>
                  <a:lnTo>
                    <a:pt x="1336675" y="106888"/>
                  </a:lnTo>
                  <a:lnTo>
                    <a:pt x="1397000" y="110063"/>
                  </a:lnTo>
                  <a:lnTo>
                    <a:pt x="1518716" y="110063"/>
                  </a:lnTo>
                  <a:lnTo>
                    <a:pt x="1580096" y="106888"/>
                  </a:lnTo>
                  <a:lnTo>
                    <a:pt x="1640421" y="106888"/>
                  </a:lnTo>
                  <a:lnTo>
                    <a:pt x="1700746" y="91013"/>
                  </a:lnTo>
                  <a:lnTo>
                    <a:pt x="1762125" y="103713"/>
                  </a:lnTo>
                  <a:lnTo>
                    <a:pt x="1822450" y="103713"/>
                  </a:lnTo>
                  <a:lnTo>
                    <a:pt x="1882775" y="110063"/>
                  </a:lnTo>
                  <a:lnTo>
                    <a:pt x="1944166" y="110063"/>
                  </a:lnTo>
                  <a:lnTo>
                    <a:pt x="2004491" y="116413"/>
                  </a:lnTo>
                  <a:lnTo>
                    <a:pt x="2065871" y="113238"/>
                  </a:lnTo>
                  <a:lnTo>
                    <a:pt x="2097621" y="113238"/>
                  </a:lnTo>
                  <a:lnTo>
                    <a:pt x="2126196" y="119588"/>
                  </a:lnTo>
                  <a:lnTo>
                    <a:pt x="2794000" y="119588"/>
                  </a:lnTo>
                  <a:lnTo>
                    <a:pt x="2831046" y="116413"/>
                  </a:lnTo>
                  <a:lnTo>
                    <a:pt x="2842692" y="113238"/>
                  </a:lnTo>
                  <a:lnTo>
                    <a:pt x="2855392" y="116413"/>
                  </a:lnTo>
                  <a:lnTo>
                    <a:pt x="2891371" y="106888"/>
                  </a:lnTo>
                  <a:lnTo>
                    <a:pt x="2915717" y="106888"/>
                  </a:lnTo>
                  <a:lnTo>
                    <a:pt x="2935821" y="100538"/>
                  </a:lnTo>
                  <a:lnTo>
                    <a:pt x="2951696" y="94188"/>
                  </a:lnTo>
                  <a:lnTo>
                    <a:pt x="2976042" y="100538"/>
                  </a:lnTo>
                  <a:lnTo>
                    <a:pt x="2997200" y="103713"/>
                  </a:lnTo>
                  <a:lnTo>
                    <a:pt x="3013075" y="106888"/>
                  </a:lnTo>
                  <a:lnTo>
                    <a:pt x="3037421" y="103713"/>
                  </a:lnTo>
                  <a:lnTo>
                    <a:pt x="3057525" y="110063"/>
                  </a:lnTo>
                  <a:lnTo>
                    <a:pt x="3073400" y="110063"/>
                  </a:lnTo>
                  <a:lnTo>
                    <a:pt x="3097746" y="113238"/>
                  </a:lnTo>
                  <a:lnTo>
                    <a:pt x="3117850" y="113238"/>
                  </a:lnTo>
                  <a:lnTo>
                    <a:pt x="3134792" y="106888"/>
                  </a:lnTo>
                  <a:lnTo>
                    <a:pt x="3159125" y="110063"/>
                  </a:lnTo>
                  <a:lnTo>
                    <a:pt x="3179242" y="110063"/>
                  </a:lnTo>
                  <a:lnTo>
                    <a:pt x="3195117" y="106888"/>
                  </a:lnTo>
                  <a:lnTo>
                    <a:pt x="3219450" y="113238"/>
                  </a:lnTo>
                  <a:lnTo>
                    <a:pt x="3239567" y="116413"/>
                  </a:lnTo>
                  <a:lnTo>
                    <a:pt x="3255442" y="116413"/>
                  </a:lnTo>
                  <a:lnTo>
                    <a:pt x="3279775" y="119588"/>
                  </a:lnTo>
                  <a:lnTo>
                    <a:pt x="3299892" y="119588"/>
                  </a:lnTo>
                  <a:lnTo>
                    <a:pt x="3316821" y="116413"/>
                  </a:lnTo>
                  <a:lnTo>
                    <a:pt x="3341167" y="110063"/>
                  </a:lnTo>
                  <a:lnTo>
                    <a:pt x="3361271" y="113238"/>
                  </a:lnTo>
                  <a:lnTo>
                    <a:pt x="3377146" y="113238"/>
                  </a:lnTo>
                  <a:lnTo>
                    <a:pt x="3401492" y="106888"/>
                  </a:lnTo>
                  <a:lnTo>
                    <a:pt x="3421596" y="103713"/>
                  </a:lnTo>
                  <a:lnTo>
                    <a:pt x="3461817" y="50800"/>
                  </a:lnTo>
                  <a:lnTo>
                    <a:pt x="3470275" y="28575"/>
                  </a:lnTo>
                  <a:lnTo>
                    <a:pt x="3482975" y="25400"/>
                  </a:lnTo>
                  <a:lnTo>
                    <a:pt x="3523195" y="9525"/>
                  </a:lnTo>
                  <a:lnTo>
                    <a:pt x="3543299" y="0"/>
                  </a:lnTo>
                  <a:lnTo>
                    <a:pt x="3563416" y="0"/>
                  </a:lnTo>
                  <a:lnTo>
                    <a:pt x="3583520" y="25400"/>
                  </a:lnTo>
                </a:path>
              </a:pathLst>
            </a:custGeom>
            <a:ln w="25400" cap="flat">
              <a:round/>
            </a:ln>
          </p:spPr>
          <p:style>
            <a:lnRef idx="1">
              <a:srgbClr val="FF00FF"/>
            </a:lnRef>
            <a:fillRef idx="0">
              <a:srgbClr val="000000">
                <a:alpha val="0"/>
              </a:srgbClr>
            </a:fillRef>
            <a:effectRef idx="0">
              <a:scrgbClr r="0" g="0" b="0"/>
            </a:effectRef>
            <a:fontRef idx="none"/>
          </p:style>
          <p:txBody>
            <a:bodyPr/>
            <a:lstStyle/>
            <a:p>
              <a:endParaRPr lang="en-US"/>
            </a:p>
          </p:txBody>
        </p:sp>
        <p:sp>
          <p:nvSpPr>
            <p:cNvPr id="56" name="Shape 63"/>
            <p:cNvSpPr/>
            <p:nvPr/>
          </p:nvSpPr>
          <p:spPr>
            <a:xfrm>
              <a:off x="378887" y="1024316"/>
              <a:ext cx="2040461" cy="294213"/>
            </a:xfrm>
            <a:custGeom>
              <a:avLst/>
              <a:gdLst/>
              <a:ahLst/>
              <a:cxnLst/>
              <a:rect l="0" t="0" r="0" b="0"/>
              <a:pathLst>
                <a:path w="2040461" h="294213">
                  <a:moveTo>
                    <a:pt x="0" y="284688"/>
                  </a:moveTo>
                  <a:lnTo>
                    <a:pt x="61382" y="284688"/>
                  </a:lnTo>
                  <a:lnTo>
                    <a:pt x="121707" y="291038"/>
                  </a:lnTo>
                  <a:lnTo>
                    <a:pt x="547157" y="291038"/>
                  </a:lnTo>
                  <a:lnTo>
                    <a:pt x="607482" y="294213"/>
                  </a:lnTo>
                  <a:lnTo>
                    <a:pt x="729186" y="294213"/>
                  </a:lnTo>
                  <a:lnTo>
                    <a:pt x="789511" y="287863"/>
                  </a:lnTo>
                  <a:lnTo>
                    <a:pt x="850902" y="231775"/>
                  </a:lnTo>
                  <a:lnTo>
                    <a:pt x="911227" y="209550"/>
                  </a:lnTo>
                  <a:lnTo>
                    <a:pt x="971552" y="219075"/>
                  </a:lnTo>
                  <a:lnTo>
                    <a:pt x="1032931" y="243413"/>
                  </a:lnTo>
                  <a:lnTo>
                    <a:pt x="1093256" y="256113"/>
                  </a:lnTo>
                  <a:lnTo>
                    <a:pt x="1154636" y="262463"/>
                  </a:lnTo>
                  <a:lnTo>
                    <a:pt x="1214961" y="259288"/>
                  </a:lnTo>
                  <a:lnTo>
                    <a:pt x="1275286" y="252938"/>
                  </a:lnTo>
                  <a:lnTo>
                    <a:pt x="1336677" y="249763"/>
                  </a:lnTo>
                  <a:lnTo>
                    <a:pt x="1397002" y="256113"/>
                  </a:lnTo>
                  <a:lnTo>
                    <a:pt x="1458381" y="256113"/>
                  </a:lnTo>
                  <a:lnTo>
                    <a:pt x="1518706" y="259288"/>
                  </a:lnTo>
                  <a:lnTo>
                    <a:pt x="1579031" y="268813"/>
                  </a:lnTo>
                  <a:lnTo>
                    <a:pt x="1595960" y="271988"/>
                  </a:lnTo>
                  <a:lnTo>
                    <a:pt x="1616077" y="268813"/>
                  </a:lnTo>
                  <a:lnTo>
                    <a:pt x="1676402" y="268813"/>
                  </a:lnTo>
                  <a:lnTo>
                    <a:pt x="1737782" y="172507"/>
                  </a:lnTo>
                  <a:lnTo>
                    <a:pt x="1798107" y="71963"/>
                  </a:lnTo>
                  <a:lnTo>
                    <a:pt x="1858432" y="0"/>
                  </a:lnTo>
                  <a:lnTo>
                    <a:pt x="1919811" y="68788"/>
                  </a:lnTo>
                  <a:lnTo>
                    <a:pt x="1980136" y="177800"/>
                  </a:lnTo>
                  <a:lnTo>
                    <a:pt x="2040461" y="222250"/>
                  </a:lnTo>
                </a:path>
              </a:pathLst>
            </a:custGeom>
            <a:ln w="25400" cap="flat">
              <a:round/>
            </a:ln>
          </p:spPr>
          <p:style>
            <a:lnRef idx="1">
              <a:srgbClr val="FF00FF"/>
            </a:lnRef>
            <a:fillRef idx="0">
              <a:srgbClr val="000000">
                <a:alpha val="0"/>
              </a:srgbClr>
            </a:fillRef>
            <a:effectRef idx="0">
              <a:scrgbClr r="0" g="0" b="0"/>
            </a:effectRef>
            <a:fontRef idx="none"/>
          </p:style>
          <p:txBody>
            <a:bodyPr/>
            <a:lstStyle/>
            <a:p>
              <a:endParaRPr lang="en-US"/>
            </a:p>
          </p:txBody>
        </p:sp>
        <p:sp>
          <p:nvSpPr>
            <p:cNvPr id="57" name="Shape 64"/>
            <p:cNvSpPr/>
            <p:nvPr/>
          </p:nvSpPr>
          <p:spPr>
            <a:xfrm>
              <a:off x="2419347" y="1309004"/>
              <a:ext cx="3583520" cy="9525"/>
            </a:xfrm>
            <a:custGeom>
              <a:avLst/>
              <a:gdLst/>
              <a:ahLst/>
              <a:cxnLst/>
              <a:rect l="0" t="0" r="0" b="0"/>
              <a:pathLst>
                <a:path w="3583520" h="9525">
                  <a:moveTo>
                    <a:pt x="0" y="9525"/>
                  </a:moveTo>
                  <a:lnTo>
                    <a:pt x="2065871" y="9525"/>
                  </a:lnTo>
                  <a:lnTo>
                    <a:pt x="2097621" y="6350"/>
                  </a:lnTo>
                  <a:lnTo>
                    <a:pt x="2126196" y="6350"/>
                  </a:lnTo>
                  <a:lnTo>
                    <a:pt x="2186521" y="9525"/>
                  </a:lnTo>
                  <a:lnTo>
                    <a:pt x="2345271" y="9525"/>
                  </a:lnTo>
                  <a:lnTo>
                    <a:pt x="2369617" y="6350"/>
                  </a:lnTo>
                  <a:lnTo>
                    <a:pt x="2563292" y="6350"/>
                  </a:lnTo>
                  <a:lnTo>
                    <a:pt x="2587625" y="9525"/>
                  </a:lnTo>
                  <a:lnTo>
                    <a:pt x="2611971" y="9525"/>
                  </a:lnTo>
                  <a:lnTo>
                    <a:pt x="2649017" y="6350"/>
                  </a:lnTo>
                  <a:lnTo>
                    <a:pt x="2672296" y="6350"/>
                  </a:lnTo>
                  <a:lnTo>
                    <a:pt x="2709342" y="9525"/>
                  </a:lnTo>
                  <a:lnTo>
                    <a:pt x="2794000" y="9525"/>
                  </a:lnTo>
                  <a:lnTo>
                    <a:pt x="2831046" y="6350"/>
                  </a:lnTo>
                  <a:lnTo>
                    <a:pt x="2842692" y="3175"/>
                  </a:lnTo>
                  <a:lnTo>
                    <a:pt x="2855392" y="0"/>
                  </a:lnTo>
                  <a:lnTo>
                    <a:pt x="2891371" y="6350"/>
                  </a:lnTo>
                  <a:lnTo>
                    <a:pt x="2915717" y="9525"/>
                  </a:lnTo>
                  <a:lnTo>
                    <a:pt x="3583520" y="9525"/>
                  </a:lnTo>
                </a:path>
              </a:pathLst>
            </a:custGeom>
            <a:ln w="25400" cap="flat">
              <a:round/>
            </a:ln>
          </p:spPr>
          <p:style>
            <a:lnRef idx="1">
              <a:srgbClr val="FFFF00"/>
            </a:lnRef>
            <a:fillRef idx="0">
              <a:srgbClr val="000000">
                <a:alpha val="0"/>
              </a:srgbClr>
            </a:fillRef>
            <a:effectRef idx="0">
              <a:scrgbClr r="0" g="0" b="0"/>
            </a:effectRef>
            <a:fontRef idx="none"/>
          </p:style>
          <p:txBody>
            <a:bodyPr/>
            <a:lstStyle/>
            <a:p>
              <a:endParaRPr lang="en-US"/>
            </a:p>
          </p:txBody>
        </p:sp>
        <p:sp>
          <p:nvSpPr>
            <p:cNvPr id="58" name="Shape 65"/>
            <p:cNvSpPr/>
            <p:nvPr/>
          </p:nvSpPr>
          <p:spPr>
            <a:xfrm>
              <a:off x="378887" y="1315354"/>
              <a:ext cx="2040461" cy="3175"/>
            </a:xfrm>
            <a:custGeom>
              <a:avLst/>
              <a:gdLst/>
              <a:ahLst/>
              <a:cxnLst/>
              <a:rect l="0" t="0" r="0" b="0"/>
              <a:pathLst>
                <a:path w="2040461" h="3175">
                  <a:moveTo>
                    <a:pt x="0" y="3175"/>
                  </a:moveTo>
                  <a:lnTo>
                    <a:pt x="1154636" y="3175"/>
                  </a:lnTo>
                  <a:lnTo>
                    <a:pt x="1214961" y="0"/>
                  </a:lnTo>
                  <a:lnTo>
                    <a:pt x="1275286" y="3175"/>
                  </a:lnTo>
                  <a:lnTo>
                    <a:pt x="1676402" y="3175"/>
                  </a:lnTo>
                  <a:lnTo>
                    <a:pt x="1737782" y="0"/>
                  </a:lnTo>
                  <a:lnTo>
                    <a:pt x="1798107" y="0"/>
                  </a:lnTo>
                  <a:lnTo>
                    <a:pt x="1858432" y="3175"/>
                  </a:lnTo>
                  <a:lnTo>
                    <a:pt x="2040461" y="3175"/>
                  </a:lnTo>
                </a:path>
              </a:pathLst>
            </a:custGeom>
            <a:ln w="25400" cap="flat">
              <a:round/>
            </a:ln>
          </p:spPr>
          <p:style>
            <a:lnRef idx="1">
              <a:srgbClr val="FFFF00"/>
            </a:lnRef>
            <a:fillRef idx="0">
              <a:srgbClr val="000000">
                <a:alpha val="0"/>
              </a:srgbClr>
            </a:fillRef>
            <a:effectRef idx="0">
              <a:scrgbClr r="0" g="0" b="0"/>
            </a:effectRef>
            <a:fontRef idx="none"/>
          </p:style>
          <p:txBody>
            <a:bodyPr/>
            <a:lstStyle/>
            <a:p>
              <a:endParaRPr lang="en-US"/>
            </a:p>
          </p:txBody>
        </p:sp>
        <p:sp>
          <p:nvSpPr>
            <p:cNvPr id="59" name="Shape 66"/>
            <p:cNvSpPr/>
            <p:nvPr/>
          </p:nvSpPr>
          <p:spPr>
            <a:xfrm>
              <a:off x="2419347" y="1252916"/>
              <a:ext cx="3583520" cy="65613"/>
            </a:xfrm>
            <a:custGeom>
              <a:avLst/>
              <a:gdLst/>
              <a:ahLst/>
              <a:cxnLst/>
              <a:rect l="0" t="0" r="0" b="0"/>
              <a:pathLst>
                <a:path w="3583520" h="65613">
                  <a:moveTo>
                    <a:pt x="0" y="65613"/>
                  </a:moveTo>
                  <a:lnTo>
                    <a:pt x="61392" y="62438"/>
                  </a:lnTo>
                  <a:lnTo>
                    <a:pt x="121717" y="62438"/>
                  </a:lnTo>
                  <a:lnTo>
                    <a:pt x="183096" y="65613"/>
                  </a:lnTo>
                  <a:lnTo>
                    <a:pt x="243421" y="62438"/>
                  </a:lnTo>
                  <a:lnTo>
                    <a:pt x="365125" y="62438"/>
                  </a:lnTo>
                  <a:lnTo>
                    <a:pt x="425450" y="65613"/>
                  </a:lnTo>
                  <a:lnTo>
                    <a:pt x="547166" y="65613"/>
                  </a:lnTo>
                  <a:lnTo>
                    <a:pt x="607491" y="62438"/>
                  </a:lnTo>
                  <a:lnTo>
                    <a:pt x="668871" y="62438"/>
                  </a:lnTo>
                  <a:lnTo>
                    <a:pt x="729196" y="65613"/>
                  </a:lnTo>
                  <a:lnTo>
                    <a:pt x="1154646" y="65613"/>
                  </a:lnTo>
                  <a:lnTo>
                    <a:pt x="1214971" y="62438"/>
                  </a:lnTo>
                  <a:lnTo>
                    <a:pt x="1276350" y="62438"/>
                  </a:lnTo>
                  <a:lnTo>
                    <a:pt x="1336675" y="65613"/>
                  </a:lnTo>
                  <a:lnTo>
                    <a:pt x="1580096" y="65613"/>
                  </a:lnTo>
                  <a:lnTo>
                    <a:pt x="1640421" y="43388"/>
                  </a:lnTo>
                  <a:lnTo>
                    <a:pt x="1700746" y="24338"/>
                  </a:lnTo>
                  <a:lnTo>
                    <a:pt x="1762125" y="8463"/>
                  </a:lnTo>
                  <a:lnTo>
                    <a:pt x="1822450" y="17988"/>
                  </a:lnTo>
                  <a:lnTo>
                    <a:pt x="1882775" y="21163"/>
                  </a:lnTo>
                  <a:lnTo>
                    <a:pt x="1944166" y="43388"/>
                  </a:lnTo>
                  <a:lnTo>
                    <a:pt x="2004491" y="56088"/>
                  </a:lnTo>
                  <a:lnTo>
                    <a:pt x="2065871" y="59263"/>
                  </a:lnTo>
                  <a:lnTo>
                    <a:pt x="2097621" y="59263"/>
                  </a:lnTo>
                  <a:lnTo>
                    <a:pt x="2126196" y="49738"/>
                  </a:lnTo>
                  <a:lnTo>
                    <a:pt x="2186521" y="52913"/>
                  </a:lnTo>
                  <a:lnTo>
                    <a:pt x="2190750" y="52913"/>
                  </a:lnTo>
                  <a:lnTo>
                    <a:pt x="2247900" y="56088"/>
                  </a:lnTo>
                  <a:lnTo>
                    <a:pt x="2283892" y="59263"/>
                  </a:lnTo>
                  <a:lnTo>
                    <a:pt x="2369617" y="59263"/>
                  </a:lnTo>
                  <a:lnTo>
                    <a:pt x="2377021" y="62438"/>
                  </a:lnTo>
                  <a:lnTo>
                    <a:pt x="2405596" y="59263"/>
                  </a:lnTo>
                  <a:lnTo>
                    <a:pt x="2429942" y="62438"/>
                  </a:lnTo>
                  <a:lnTo>
                    <a:pt x="2465921" y="59263"/>
                  </a:lnTo>
                  <a:lnTo>
                    <a:pt x="2527300" y="59263"/>
                  </a:lnTo>
                  <a:lnTo>
                    <a:pt x="2551646" y="62438"/>
                  </a:lnTo>
                  <a:lnTo>
                    <a:pt x="2769667" y="62438"/>
                  </a:lnTo>
                  <a:lnTo>
                    <a:pt x="2794000" y="49738"/>
                  </a:lnTo>
                  <a:lnTo>
                    <a:pt x="2831046" y="8463"/>
                  </a:lnTo>
                  <a:lnTo>
                    <a:pt x="2842692" y="5288"/>
                  </a:lnTo>
                  <a:lnTo>
                    <a:pt x="2855392" y="0"/>
                  </a:lnTo>
                  <a:lnTo>
                    <a:pt x="2891371" y="5288"/>
                  </a:lnTo>
                  <a:lnTo>
                    <a:pt x="2915717" y="14813"/>
                  </a:lnTo>
                  <a:lnTo>
                    <a:pt x="2935821" y="11638"/>
                  </a:lnTo>
                  <a:lnTo>
                    <a:pt x="2951696" y="17988"/>
                  </a:lnTo>
                  <a:lnTo>
                    <a:pt x="2976042" y="30688"/>
                  </a:lnTo>
                  <a:lnTo>
                    <a:pt x="2997200" y="33863"/>
                  </a:lnTo>
                  <a:lnTo>
                    <a:pt x="3013075" y="37038"/>
                  </a:lnTo>
                  <a:lnTo>
                    <a:pt x="3037421" y="40213"/>
                  </a:lnTo>
                  <a:lnTo>
                    <a:pt x="3057525" y="37038"/>
                  </a:lnTo>
                  <a:lnTo>
                    <a:pt x="3073400" y="40213"/>
                  </a:lnTo>
                  <a:lnTo>
                    <a:pt x="3097746" y="37038"/>
                  </a:lnTo>
                  <a:lnTo>
                    <a:pt x="3117850" y="37038"/>
                  </a:lnTo>
                  <a:lnTo>
                    <a:pt x="3134792" y="40213"/>
                  </a:lnTo>
                  <a:lnTo>
                    <a:pt x="3159125" y="40213"/>
                  </a:lnTo>
                  <a:lnTo>
                    <a:pt x="3179242" y="43388"/>
                  </a:lnTo>
                  <a:lnTo>
                    <a:pt x="3195117" y="43388"/>
                  </a:lnTo>
                  <a:lnTo>
                    <a:pt x="3219450" y="46563"/>
                  </a:lnTo>
                  <a:lnTo>
                    <a:pt x="3239567" y="46563"/>
                  </a:lnTo>
                  <a:lnTo>
                    <a:pt x="3255442" y="43388"/>
                  </a:lnTo>
                  <a:lnTo>
                    <a:pt x="3279775" y="46563"/>
                  </a:lnTo>
                  <a:lnTo>
                    <a:pt x="3299892" y="52913"/>
                  </a:lnTo>
                  <a:lnTo>
                    <a:pt x="3316821" y="56088"/>
                  </a:lnTo>
                  <a:lnTo>
                    <a:pt x="3341167" y="62438"/>
                  </a:lnTo>
                  <a:lnTo>
                    <a:pt x="3377146" y="62438"/>
                  </a:lnTo>
                  <a:lnTo>
                    <a:pt x="3401492" y="59263"/>
                  </a:lnTo>
                  <a:lnTo>
                    <a:pt x="3421596" y="56088"/>
                  </a:lnTo>
                  <a:lnTo>
                    <a:pt x="3461817" y="52913"/>
                  </a:lnTo>
                  <a:lnTo>
                    <a:pt x="3470275" y="56088"/>
                  </a:lnTo>
                  <a:lnTo>
                    <a:pt x="3482975" y="52913"/>
                  </a:lnTo>
                  <a:lnTo>
                    <a:pt x="3523195" y="56088"/>
                  </a:lnTo>
                  <a:lnTo>
                    <a:pt x="3543299" y="59263"/>
                  </a:lnTo>
                  <a:lnTo>
                    <a:pt x="3563416" y="59263"/>
                  </a:lnTo>
                  <a:lnTo>
                    <a:pt x="3583520" y="62438"/>
                  </a:lnTo>
                </a:path>
              </a:pathLst>
            </a:custGeom>
            <a:ln w="25400" cap="flat">
              <a:round/>
            </a:ln>
          </p:spPr>
          <p:style>
            <a:lnRef idx="1">
              <a:srgbClr val="00FFFF"/>
            </a:lnRef>
            <a:fillRef idx="0">
              <a:srgbClr val="000000">
                <a:alpha val="0"/>
              </a:srgbClr>
            </a:fillRef>
            <a:effectRef idx="0">
              <a:scrgbClr r="0" g="0" b="0"/>
            </a:effectRef>
            <a:fontRef idx="none"/>
          </p:style>
          <p:txBody>
            <a:bodyPr/>
            <a:lstStyle/>
            <a:p>
              <a:endParaRPr lang="en-US"/>
            </a:p>
          </p:txBody>
        </p:sp>
        <p:sp>
          <p:nvSpPr>
            <p:cNvPr id="60" name="Shape 67"/>
            <p:cNvSpPr/>
            <p:nvPr/>
          </p:nvSpPr>
          <p:spPr>
            <a:xfrm>
              <a:off x="378887" y="1315354"/>
              <a:ext cx="2040461" cy="3175"/>
            </a:xfrm>
            <a:custGeom>
              <a:avLst/>
              <a:gdLst/>
              <a:ahLst/>
              <a:cxnLst/>
              <a:rect l="0" t="0" r="0" b="0"/>
              <a:pathLst>
                <a:path w="2040461" h="3175">
                  <a:moveTo>
                    <a:pt x="0" y="3175"/>
                  </a:moveTo>
                  <a:lnTo>
                    <a:pt x="547157" y="3175"/>
                  </a:lnTo>
                  <a:lnTo>
                    <a:pt x="607482" y="0"/>
                  </a:lnTo>
                  <a:lnTo>
                    <a:pt x="789511" y="0"/>
                  </a:lnTo>
                  <a:lnTo>
                    <a:pt x="850902" y="3175"/>
                  </a:lnTo>
                  <a:lnTo>
                    <a:pt x="1858432" y="3175"/>
                  </a:lnTo>
                  <a:lnTo>
                    <a:pt x="1919811" y="0"/>
                  </a:lnTo>
                  <a:lnTo>
                    <a:pt x="1980136" y="0"/>
                  </a:lnTo>
                  <a:lnTo>
                    <a:pt x="2040461" y="3175"/>
                  </a:lnTo>
                </a:path>
              </a:pathLst>
            </a:custGeom>
            <a:ln w="25400" cap="flat">
              <a:round/>
            </a:ln>
          </p:spPr>
          <p:style>
            <a:lnRef idx="1">
              <a:srgbClr val="00FFFF"/>
            </a:lnRef>
            <a:fillRef idx="0">
              <a:srgbClr val="000000">
                <a:alpha val="0"/>
              </a:srgbClr>
            </a:fillRef>
            <a:effectRef idx="0">
              <a:scrgbClr r="0" g="0" b="0"/>
            </a:effectRef>
            <a:fontRef idx="none"/>
          </p:style>
          <p:txBody>
            <a:bodyPr/>
            <a:lstStyle/>
            <a:p>
              <a:endParaRPr lang="en-US"/>
            </a:p>
          </p:txBody>
        </p:sp>
        <p:sp>
          <p:nvSpPr>
            <p:cNvPr id="61" name="Shape 68"/>
            <p:cNvSpPr/>
            <p:nvPr/>
          </p:nvSpPr>
          <p:spPr>
            <a:xfrm>
              <a:off x="2419347" y="1124854"/>
              <a:ext cx="3583520" cy="184150"/>
            </a:xfrm>
            <a:custGeom>
              <a:avLst/>
              <a:gdLst/>
              <a:ahLst/>
              <a:cxnLst/>
              <a:rect l="0" t="0" r="0" b="0"/>
              <a:pathLst>
                <a:path w="3583520" h="184150">
                  <a:moveTo>
                    <a:pt x="0" y="128062"/>
                  </a:moveTo>
                  <a:lnTo>
                    <a:pt x="61392" y="149225"/>
                  </a:lnTo>
                  <a:lnTo>
                    <a:pt x="121717" y="146050"/>
                  </a:lnTo>
                  <a:lnTo>
                    <a:pt x="183096" y="161925"/>
                  </a:lnTo>
                  <a:lnTo>
                    <a:pt x="243421" y="152400"/>
                  </a:lnTo>
                  <a:lnTo>
                    <a:pt x="303746" y="158750"/>
                  </a:lnTo>
                  <a:lnTo>
                    <a:pt x="365125" y="165100"/>
                  </a:lnTo>
                  <a:lnTo>
                    <a:pt x="425450" y="155575"/>
                  </a:lnTo>
                  <a:lnTo>
                    <a:pt x="486841" y="165100"/>
                  </a:lnTo>
                  <a:lnTo>
                    <a:pt x="547166" y="165100"/>
                  </a:lnTo>
                  <a:lnTo>
                    <a:pt x="607491" y="174625"/>
                  </a:lnTo>
                  <a:lnTo>
                    <a:pt x="668871" y="171450"/>
                  </a:lnTo>
                  <a:lnTo>
                    <a:pt x="729196" y="168275"/>
                  </a:lnTo>
                  <a:lnTo>
                    <a:pt x="790575" y="171450"/>
                  </a:lnTo>
                  <a:lnTo>
                    <a:pt x="850900" y="165100"/>
                  </a:lnTo>
                  <a:lnTo>
                    <a:pt x="911225" y="165100"/>
                  </a:lnTo>
                  <a:lnTo>
                    <a:pt x="972616" y="168275"/>
                  </a:lnTo>
                  <a:lnTo>
                    <a:pt x="1032941" y="168275"/>
                  </a:lnTo>
                  <a:lnTo>
                    <a:pt x="1093266" y="165100"/>
                  </a:lnTo>
                  <a:lnTo>
                    <a:pt x="1154646" y="161925"/>
                  </a:lnTo>
                  <a:lnTo>
                    <a:pt x="1214971" y="146050"/>
                  </a:lnTo>
                  <a:lnTo>
                    <a:pt x="1276350" y="155575"/>
                  </a:lnTo>
                  <a:lnTo>
                    <a:pt x="1336675" y="161925"/>
                  </a:lnTo>
                  <a:lnTo>
                    <a:pt x="1397000" y="165100"/>
                  </a:lnTo>
                  <a:lnTo>
                    <a:pt x="1458391" y="171450"/>
                  </a:lnTo>
                  <a:lnTo>
                    <a:pt x="1518716" y="171450"/>
                  </a:lnTo>
                  <a:lnTo>
                    <a:pt x="1580096" y="165100"/>
                  </a:lnTo>
                  <a:lnTo>
                    <a:pt x="1640421" y="86787"/>
                  </a:lnTo>
                  <a:lnTo>
                    <a:pt x="1700746" y="30693"/>
                  </a:lnTo>
                  <a:lnTo>
                    <a:pt x="1762125" y="83612"/>
                  </a:lnTo>
                  <a:lnTo>
                    <a:pt x="1822450" y="121712"/>
                  </a:lnTo>
                  <a:lnTo>
                    <a:pt x="1882775" y="158750"/>
                  </a:lnTo>
                  <a:lnTo>
                    <a:pt x="1944166" y="161925"/>
                  </a:lnTo>
                  <a:lnTo>
                    <a:pt x="2004491" y="165100"/>
                  </a:lnTo>
                  <a:lnTo>
                    <a:pt x="2065871" y="161925"/>
                  </a:lnTo>
                  <a:lnTo>
                    <a:pt x="2097621" y="171450"/>
                  </a:lnTo>
                  <a:lnTo>
                    <a:pt x="2126196" y="168275"/>
                  </a:lnTo>
                  <a:lnTo>
                    <a:pt x="2186521" y="174625"/>
                  </a:lnTo>
                  <a:lnTo>
                    <a:pt x="2190750" y="174625"/>
                  </a:lnTo>
                  <a:lnTo>
                    <a:pt x="2247900" y="177800"/>
                  </a:lnTo>
                  <a:lnTo>
                    <a:pt x="2283892" y="174625"/>
                  </a:lnTo>
                  <a:lnTo>
                    <a:pt x="2308225" y="174625"/>
                  </a:lnTo>
                  <a:lnTo>
                    <a:pt x="2345271" y="177800"/>
                  </a:lnTo>
                  <a:lnTo>
                    <a:pt x="2369617" y="180975"/>
                  </a:lnTo>
                  <a:lnTo>
                    <a:pt x="2377021" y="177800"/>
                  </a:lnTo>
                  <a:lnTo>
                    <a:pt x="2405596" y="177800"/>
                  </a:lnTo>
                  <a:lnTo>
                    <a:pt x="2429942" y="174625"/>
                  </a:lnTo>
                  <a:lnTo>
                    <a:pt x="2465921" y="180975"/>
                  </a:lnTo>
                  <a:lnTo>
                    <a:pt x="2490267" y="180975"/>
                  </a:lnTo>
                  <a:lnTo>
                    <a:pt x="2527300" y="177800"/>
                  </a:lnTo>
                  <a:lnTo>
                    <a:pt x="2551646" y="174625"/>
                  </a:lnTo>
                  <a:lnTo>
                    <a:pt x="2563292" y="177800"/>
                  </a:lnTo>
                  <a:lnTo>
                    <a:pt x="2587625" y="174625"/>
                  </a:lnTo>
                  <a:lnTo>
                    <a:pt x="2611971" y="180975"/>
                  </a:lnTo>
                  <a:lnTo>
                    <a:pt x="2649017" y="180975"/>
                  </a:lnTo>
                  <a:lnTo>
                    <a:pt x="2656421" y="177800"/>
                  </a:lnTo>
                  <a:lnTo>
                    <a:pt x="2672296" y="184150"/>
                  </a:lnTo>
                  <a:lnTo>
                    <a:pt x="2709342" y="184150"/>
                  </a:lnTo>
                  <a:lnTo>
                    <a:pt x="2733675" y="180975"/>
                  </a:lnTo>
                  <a:lnTo>
                    <a:pt x="2749550" y="177800"/>
                  </a:lnTo>
                  <a:lnTo>
                    <a:pt x="2769667" y="177800"/>
                  </a:lnTo>
                  <a:lnTo>
                    <a:pt x="2794000" y="136525"/>
                  </a:lnTo>
                  <a:lnTo>
                    <a:pt x="2831046" y="89962"/>
                  </a:lnTo>
                  <a:lnTo>
                    <a:pt x="2842692" y="96312"/>
                  </a:lnTo>
                  <a:lnTo>
                    <a:pt x="2855392" y="109012"/>
                  </a:lnTo>
                  <a:lnTo>
                    <a:pt x="2891371" y="83612"/>
                  </a:lnTo>
                  <a:lnTo>
                    <a:pt x="2915717" y="128062"/>
                  </a:lnTo>
                  <a:lnTo>
                    <a:pt x="2935821" y="115362"/>
                  </a:lnTo>
                  <a:lnTo>
                    <a:pt x="2951696" y="115362"/>
                  </a:lnTo>
                  <a:lnTo>
                    <a:pt x="2976042" y="109012"/>
                  </a:lnTo>
                  <a:lnTo>
                    <a:pt x="2997200" y="118537"/>
                  </a:lnTo>
                  <a:lnTo>
                    <a:pt x="3013075" y="121712"/>
                  </a:lnTo>
                  <a:lnTo>
                    <a:pt x="3037421" y="131237"/>
                  </a:lnTo>
                  <a:lnTo>
                    <a:pt x="3057525" y="139700"/>
                  </a:lnTo>
                  <a:lnTo>
                    <a:pt x="3073400" y="136525"/>
                  </a:lnTo>
                  <a:lnTo>
                    <a:pt x="3097746" y="139700"/>
                  </a:lnTo>
                  <a:lnTo>
                    <a:pt x="3117850" y="149225"/>
                  </a:lnTo>
                  <a:lnTo>
                    <a:pt x="3134792" y="152400"/>
                  </a:lnTo>
                  <a:lnTo>
                    <a:pt x="3159125" y="152400"/>
                  </a:lnTo>
                  <a:lnTo>
                    <a:pt x="3179242" y="149225"/>
                  </a:lnTo>
                  <a:lnTo>
                    <a:pt x="3195117" y="152400"/>
                  </a:lnTo>
                  <a:lnTo>
                    <a:pt x="3219450" y="152400"/>
                  </a:lnTo>
                  <a:lnTo>
                    <a:pt x="3239567" y="149225"/>
                  </a:lnTo>
                  <a:lnTo>
                    <a:pt x="3255442" y="149225"/>
                  </a:lnTo>
                  <a:lnTo>
                    <a:pt x="3279775" y="152400"/>
                  </a:lnTo>
                  <a:lnTo>
                    <a:pt x="3299892" y="158750"/>
                  </a:lnTo>
                  <a:lnTo>
                    <a:pt x="3316821" y="158750"/>
                  </a:lnTo>
                  <a:lnTo>
                    <a:pt x="3341167" y="161925"/>
                  </a:lnTo>
                  <a:lnTo>
                    <a:pt x="3377146" y="161925"/>
                  </a:lnTo>
                  <a:lnTo>
                    <a:pt x="3401492" y="152400"/>
                  </a:lnTo>
                  <a:lnTo>
                    <a:pt x="3421596" y="121712"/>
                  </a:lnTo>
                  <a:lnTo>
                    <a:pt x="3461817" y="83612"/>
                  </a:lnTo>
                  <a:lnTo>
                    <a:pt x="3470275" y="46568"/>
                  </a:lnTo>
                  <a:lnTo>
                    <a:pt x="3482975" y="0"/>
                  </a:lnTo>
                  <a:lnTo>
                    <a:pt x="3523195" y="65618"/>
                  </a:lnTo>
                  <a:lnTo>
                    <a:pt x="3543299" y="89962"/>
                  </a:lnTo>
                  <a:lnTo>
                    <a:pt x="3563416" y="118537"/>
                  </a:lnTo>
                  <a:lnTo>
                    <a:pt x="3583520" y="146050"/>
                  </a:lnTo>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2" name="Shape 69"/>
            <p:cNvSpPr/>
            <p:nvPr/>
          </p:nvSpPr>
          <p:spPr>
            <a:xfrm>
              <a:off x="378887" y="668716"/>
              <a:ext cx="2040461" cy="649813"/>
            </a:xfrm>
            <a:custGeom>
              <a:avLst/>
              <a:gdLst/>
              <a:ahLst/>
              <a:cxnLst/>
              <a:rect l="0" t="0" r="0" b="0"/>
              <a:pathLst>
                <a:path w="2040461" h="649813">
                  <a:moveTo>
                    <a:pt x="0" y="25400"/>
                  </a:moveTo>
                  <a:lnTo>
                    <a:pt x="61382" y="28575"/>
                  </a:lnTo>
                  <a:lnTo>
                    <a:pt x="121707" y="12700"/>
                  </a:lnTo>
                  <a:lnTo>
                    <a:pt x="182032" y="12700"/>
                  </a:lnTo>
                  <a:lnTo>
                    <a:pt x="243413" y="9525"/>
                  </a:lnTo>
                  <a:lnTo>
                    <a:pt x="303738" y="12700"/>
                  </a:lnTo>
                  <a:lnTo>
                    <a:pt x="365128" y="15875"/>
                  </a:lnTo>
                  <a:lnTo>
                    <a:pt x="547157" y="15875"/>
                  </a:lnTo>
                  <a:lnTo>
                    <a:pt x="607482" y="9525"/>
                  </a:lnTo>
                  <a:lnTo>
                    <a:pt x="668861" y="9525"/>
                  </a:lnTo>
                  <a:lnTo>
                    <a:pt x="729186" y="0"/>
                  </a:lnTo>
                  <a:lnTo>
                    <a:pt x="789511" y="28575"/>
                  </a:lnTo>
                  <a:lnTo>
                    <a:pt x="850902" y="328082"/>
                  </a:lnTo>
                  <a:lnTo>
                    <a:pt x="911227" y="528107"/>
                  </a:lnTo>
                  <a:lnTo>
                    <a:pt x="971552" y="618063"/>
                  </a:lnTo>
                  <a:lnTo>
                    <a:pt x="1032931" y="624413"/>
                  </a:lnTo>
                  <a:lnTo>
                    <a:pt x="1093256" y="630763"/>
                  </a:lnTo>
                  <a:lnTo>
                    <a:pt x="1154636" y="640288"/>
                  </a:lnTo>
                  <a:lnTo>
                    <a:pt x="1214961" y="646638"/>
                  </a:lnTo>
                  <a:lnTo>
                    <a:pt x="1397002" y="646638"/>
                  </a:lnTo>
                  <a:lnTo>
                    <a:pt x="1458381" y="649813"/>
                  </a:lnTo>
                  <a:lnTo>
                    <a:pt x="1676402" y="649813"/>
                  </a:lnTo>
                  <a:lnTo>
                    <a:pt x="1737782" y="646638"/>
                  </a:lnTo>
                  <a:lnTo>
                    <a:pt x="1798107" y="627588"/>
                  </a:lnTo>
                  <a:lnTo>
                    <a:pt x="1858432" y="627588"/>
                  </a:lnTo>
                  <a:lnTo>
                    <a:pt x="1919811" y="587375"/>
                  </a:lnTo>
                  <a:lnTo>
                    <a:pt x="1980136" y="574675"/>
                  </a:lnTo>
                  <a:lnTo>
                    <a:pt x="2040461" y="584200"/>
                  </a:lnTo>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en-US"/>
            </a:p>
          </p:txBody>
        </p:sp>
      </p:grpSp>
      <p:pic>
        <p:nvPicPr>
          <p:cNvPr id="211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58" y="2140475"/>
            <a:ext cx="2635846" cy="1481956"/>
          </a:xfrm>
          <a:prstGeom prst="rect">
            <a:avLst/>
          </a:prstGeom>
          <a:noFill/>
          <a:extLst>
            <a:ext uri="{909E8E84-426E-40DD-AFC4-6F175D3DCCD1}">
              <a14:hiddenFill xmlns:a14="http://schemas.microsoft.com/office/drawing/2010/main">
                <a:solidFill>
                  <a:srgbClr val="FFFFFF"/>
                </a:solidFill>
              </a14:hiddenFill>
            </a:ext>
          </a:extLst>
        </p:spPr>
      </p:pic>
      <p:pic>
        <p:nvPicPr>
          <p:cNvPr id="2109"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728" y="2140475"/>
            <a:ext cx="2570434" cy="1481956"/>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2709940" y="3571576"/>
            <a:ext cx="249987" cy="2282818"/>
            <a:chOff x="1291143" y="189826"/>
            <a:chExt cx="249987" cy="2283393"/>
          </a:xfrm>
        </p:grpSpPr>
        <p:sp>
          <p:nvSpPr>
            <p:cNvPr id="66" name="Rectangle 65"/>
            <p:cNvSpPr/>
            <p:nvPr/>
          </p:nvSpPr>
          <p:spPr>
            <a:xfrm rot="16200001">
              <a:off x="274440" y="1206529"/>
              <a:ext cx="2283393" cy="249987"/>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600" dirty="0">
                  <a:solidFill>
                    <a:srgbClr val="000000"/>
                  </a:solidFill>
                  <a:latin typeface="Arial" panose="020B0604020202020204" pitchFamily="34" charset="0"/>
                  <a:ea typeface="Arial" panose="020B0604020202020204" pitchFamily="34" charset="0"/>
                </a:rPr>
                <a:t>C</a:t>
              </a:r>
              <a:r>
                <a:rPr lang="en-US" sz="1600" dirty="0" smtClean="0">
                  <a:solidFill>
                    <a:srgbClr val="000000"/>
                  </a:solidFill>
                  <a:effectLst/>
                  <a:latin typeface="Arial" panose="020B0604020202020204" pitchFamily="34" charset="0"/>
                  <a:ea typeface="Arial" panose="020B0604020202020204" pitchFamily="34" charset="0"/>
                </a:rPr>
                <a:t>ount </a:t>
              </a:r>
              <a:r>
                <a:rPr lang="en-US" sz="1600" dirty="0">
                  <a:solidFill>
                    <a:srgbClr val="000000"/>
                  </a:solidFill>
                  <a:effectLst/>
                  <a:latin typeface="Arial" panose="020B0604020202020204" pitchFamily="34" charset="0"/>
                  <a:ea typeface="Arial" panose="020B0604020202020204" pitchFamily="34" charset="0"/>
                </a:rPr>
                <a:t>of each color</a:t>
              </a:r>
            </a:p>
          </p:txBody>
        </p:sp>
      </p:grpSp>
      <p:sp>
        <p:nvSpPr>
          <p:cNvPr id="71" name="TextBox 2"/>
          <p:cNvSpPr txBox="1"/>
          <p:nvPr/>
        </p:nvSpPr>
        <p:spPr>
          <a:xfrm>
            <a:off x="3110946" y="2140475"/>
            <a:ext cx="4339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a:t>
            </a:r>
            <a:endParaRPr lang="en-US" dirty="0"/>
          </a:p>
        </p:txBody>
      </p:sp>
      <p:sp>
        <p:nvSpPr>
          <p:cNvPr id="72" name="TextBox 2"/>
          <p:cNvSpPr txBox="1"/>
          <p:nvPr/>
        </p:nvSpPr>
        <p:spPr>
          <a:xfrm>
            <a:off x="6173259" y="2140475"/>
            <a:ext cx="39946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a:t>
            </a:r>
            <a:endParaRPr lang="en-US" dirty="0"/>
          </a:p>
        </p:txBody>
      </p:sp>
      <p:sp>
        <p:nvSpPr>
          <p:cNvPr id="73" name="TextBox 2"/>
          <p:cNvSpPr txBox="1"/>
          <p:nvPr/>
        </p:nvSpPr>
        <p:spPr>
          <a:xfrm>
            <a:off x="3124447" y="3571576"/>
            <a:ext cx="42041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3)</a:t>
            </a:r>
            <a:endParaRPr lang="en-US" dirty="0"/>
          </a:p>
        </p:txBody>
      </p:sp>
      <p:sp>
        <p:nvSpPr>
          <p:cNvPr id="74" name="Rectangle 73"/>
          <p:cNvSpPr/>
          <p:nvPr/>
        </p:nvSpPr>
        <p:spPr>
          <a:xfrm>
            <a:off x="5790376" y="6272250"/>
            <a:ext cx="1328932" cy="293011"/>
          </a:xfrm>
          <a:prstGeom prst="rect">
            <a:avLst/>
          </a:prstGeom>
          <a:solidFill>
            <a:schemeClr val="bg1"/>
          </a:solidFill>
          <a:ln>
            <a:noFill/>
          </a:ln>
        </p:spPr>
        <p:txBody>
          <a:bodyPr vert="horz"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07000"/>
              </a:lnSpc>
              <a:spcBef>
                <a:spcPts val="0"/>
              </a:spcBef>
              <a:spcAft>
                <a:spcPts val="800"/>
              </a:spcAft>
            </a:pP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Frame </a:t>
            </a:r>
            <a:r>
              <a:rPr lang="en-US" sz="1600" dirty="0" smtClean="0">
                <a:solidFill>
                  <a:srgbClr val="000000"/>
                </a:solidFill>
                <a:effectLst/>
                <a:latin typeface="Arial" panose="020B0604020202020204" pitchFamily="34" charset="0"/>
                <a:ea typeface="Arial" panose="020B0604020202020204" pitchFamily="34" charset="0"/>
                <a:cs typeface="Calibri" panose="020F0502020204030204" pitchFamily="34" charset="0"/>
              </a:rPr>
              <a:t>1390</a:t>
            </a:r>
            <a:endPar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0213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0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3683" y="1242390"/>
            <a:ext cx="7575577" cy="41558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Rectangle 6"/>
              <p:cNvSpPr/>
              <p:nvPr/>
            </p:nvSpPr>
            <p:spPr>
              <a:xfrm>
                <a:off x="4307152" y="2594113"/>
                <a:ext cx="1527117" cy="206755"/>
              </a:xfrm>
              <a:prstGeom prst="rect">
                <a:avLst/>
              </a:prstGeom>
              <a:solidFill>
                <a:schemeClr val="bg1"/>
              </a:solidFill>
              <a:ln>
                <a:noFill/>
              </a:ln>
            </p:spPr>
            <p:txBody>
              <a:bodyPr vert="horz" lIns="0" tIns="0" rIns="0" bIns="0" rtlCol="0">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40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𝑦</m:t>
                      </m:r>
                      <m:r>
                        <a:rPr lang="en-US" sz="140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t>=1−</m:t>
                      </m:r>
                      <m:sSup>
                        <m:sSupPr>
                          <m:ctrlPr>
                            <a:rPr lang="en-US" sz="14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14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𝑒</m:t>
                          </m:r>
                        </m:e>
                        <m:sup>
                          <m:r>
                            <a:rPr lang="en-US" sz="14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m:t>
                          </m:r>
                          <m:r>
                            <a:rPr lang="en-US" sz="1400" b="0" i="1" smtClean="0">
                              <a:solidFill>
                                <a:srgbClr val="000000"/>
                              </a:solidFill>
                              <a:effectLst/>
                              <a:latin typeface="Cambria Math" panose="02040503050406030204" pitchFamily="18" charset="0"/>
                              <a:ea typeface="Calibri" panose="020F0502020204030204" pitchFamily="34" charset="0"/>
                              <a:cs typeface="Calibri" panose="020F0502020204030204" pitchFamily="34" charset="0"/>
                            </a:rPr>
                            <m:t>0.32</m:t>
                          </m:r>
                          <m:r>
                            <a:rPr lang="en-US" sz="14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𝑥</m:t>
                          </m:r>
                        </m:sup>
                      </m:sSup>
                    </m:oMath>
                  </m:oMathPara>
                </a14:m>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7" name="Rectangle 6"/>
              <p:cNvSpPr>
                <a:spLocks noRot="1" noChangeAspect="1" noMove="1" noResize="1" noEditPoints="1" noAdjustHandles="1" noChangeArrowheads="1" noChangeShapeType="1" noTextEdit="1"/>
              </p:cNvSpPr>
              <p:nvPr/>
            </p:nvSpPr>
            <p:spPr>
              <a:xfrm>
                <a:off x="4307152" y="2594113"/>
                <a:ext cx="1527117" cy="206755"/>
              </a:xfrm>
              <a:prstGeom prst="rect">
                <a:avLst/>
              </a:prstGeom>
              <a:blipFill rotWithShape="0">
                <a:blip r:embed="rId3"/>
                <a:stretch>
                  <a:fillRect b="-33333"/>
                </a:stretch>
              </a:blipFill>
              <a:ln>
                <a:noFill/>
              </a:ln>
            </p:spPr>
            <p:txBody>
              <a:bodyPr/>
              <a:lstStyle/>
              <a:p>
                <a:r>
                  <a:rPr lang="en-US">
                    <a:noFill/>
                  </a:rPr>
                  <a:t> </a:t>
                </a:r>
              </a:p>
            </p:txBody>
          </p:sp>
        </mc:Fallback>
      </mc:AlternateContent>
      <p:sp>
        <p:nvSpPr>
          <p:cNvPr id="8" name="Text Box 1"/>
          <p:cNvSpPr txBox="1"/>
          <p:nvPr/>
        </p:nvSpPr>
        <p:spPr>
          <a:xfrm>
            <a:off x="5834269" y="5198821"/>
            <a:ext cx="2625395" cy="398876"/>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Time  (s)</a:t>
            </a:r>
            <a:endParaRPr lang="en-US" sz="16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Text Box 1"/>
          <p:cNvSpPr txBox="1"/>
          <p:nvPr/>
        </p:nvSpPr>
        <p:spPr>
          <a:xfrm rot="16200000">
            <a:off x="1630985" y="3089687"/>
            <a:ext cx="2625395" cy="30163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Ratio of different colors</a:t>
            </a:r>
            <a:endParaRPr lang="en-US" sz="16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06490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smtClean="0">
                <a:solidFill>
                  <a:srgbClr val="FF0000"/>
                </a:solidFill>
              </a:rPr>
              <a:t>Bullseye:</a:t>
            </a:r>
          </a:p>
          <a:p>
            <a:r>
              <a:rPr lang="en-US" dirty="0" smtClean="0">
                <a:solidFill>
                  <a:srgbClr val="FF0000"/>
                </a:solidFill>
              </a:rPr>
              <a:t>look up </a:t>
            </a:r>
            <a:r>
              <a:rPr lang="en-US" dirty="0" err="1" smtClean="0">
                <a:solidFill>
                  <a:srgbClr val="FF0000"/>
                </a:solidFill>
              </a:rPr>
              <a:t>circlefit</a:t>
            </a:r>
            <a:r>
              <a:rPr lang="en-US" dirty="0" smtClean="0">
                <a:solidFill>
                  <a:srgbClr val="FF0000"/>
                </a:solidFill>
              </a:rPr>
              <a:t> in </a:t>
            </a:r>
            <a:r>
              <a:rPr lang="en-US" dirty="0" err="1" smtClean="0">
                <a:solidFill>
                  <a:srgbClr val="FF0000"/>
                </a:solidFill>
              </a:rPr>
              <a:t>matlab</a:t>
            </a:r>
            <a:r>
              <a:rPr lang="en-US" dirty="0" smtClean="0">
                <a:solidFill>
                  <a:srgbClr val="FF0000"/>
                </a:solidFill>
              </a:rPr>
              <a:t> </a:t>
            </a:r>
            <a:r>
              <a:rPr lang="en-US" dirty="0" err="1" smtClean="0">
                <a:solidFill>
                  <a:srgbClr val="FF0000"/>
                </a:solidFill>
              </a:rPr>
              <a:t>centool</a:t>
            </a:r>
            <a:endParaRPr lang="en-US" dirty="0" smtClean="0">
              <a:solidFill>
                <a:srgbClr val="FF0000"/>
              </a:solidFill>
            </a:endParaRPr>
          </a:p>
          <a:p>
            <a:r>
              <a:rPr lang="en-US" dirty="0" smtClean="0">
                <a:solidFill>
                  <a:srgbClr val="FF0000"/>
                </a:solidFill>
              </a:rPr>
              <a:t>1. how round are the circles?</a:t>
            </a:r>
          </a:p>
          <a:p>
            <a:r>
              <a:rPr lang="en-US" dirty="0" smtClean="0">
                <a:solidFill>
                  <a:srgbClr val="FF0000"/>
                </a:solidFill>
              </a:rPr>
              <a:t>2. what is the center of each circle</a:t>
            </a:r>
          </a:p>
          <a:p>
            <a:endParaRPr lang="en-US" dirty="0">
              <a:solidFill>
                <a:srgbClr val="FF0000"/>
              </a:solidFill>
            </a:endParaRPr>
          </a:p>
          <a:p>
            <a:r>
              <a:rPr lang="en-US" dirty="0" smtClean="0">
                <a:solidFill>
                  <a:srgbClr val="FF0000"/>
                </a:solidFill>
              </a:rPr>
              <a:t>Give out the formula used for all plot</a:t>
            </a:r>
          </a:p>
          <a:p>
            <a:endParaRPr lang="en-US" dirty="0" smtClean="0">
              <a:solidFill>
                <a:srgbClr val="FF0000"/>
              </a:solidFill>
            </a:endParaRP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40780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277" y="-92566"/>
            <a:ext cx="10515600" cy="1325563"/>
          </a:xfrm>
        </p:spPr>
        <p:txBody>
          <a:bodyPr>
            <a:normAutofit/>
          </a:bodyPr>
          <a:lstStyle/>
          <a:p>
            <a:r>
              <a:rPr lang="en-US" sz="2400" b="1" dirty="0" smtClean="0"/>
              <a:t>The </a:t>
            </a:r>
            <a:r>
              <a:rPr lang="en-US" sz="2400" b="1" dirty="0"/>
              <a:t>time constant for the human swarm for a harder question </a:t>
            </a:r>
            <a:r>
              <a:rPr lang="en-US" sz="2400" b="1" dirty="0" smtClean="0"/>
              <a:t>"</a:t>
            </a:r>
            <a:r>
              <a:rPr lang="en-US" sz="2400" b="1" dirty="0"/>
              <a:t>everyone turn to the same </a:t>
            </a:r>
            <a:r>
              <a:rPr lang="en-US" sz="2400" b="1" dirty="0" smtClean="0"/>
              <a:t>color"</a:t>
            </a:r>
            <a:endParaRPr lang="en-US" sz="2400" b="1" dirty="0"/>
          </a:p>
        </p:txBody>
      </p:sp>
      <p:sp>
        <p:nvSpPr>
          <p:cNvPr id="6" name="Content Placeholder 5"/>
          <p:cNvSpPr>
            <a:spLocks noGrp="1"/>
          </p:cNvSpPr>
          <p:nvPr>
            <p:ph sz="quarter" idx="4"/>
          </p:nvPr>
        </p:nvSpPr>
        <p:spPr>
          <a:xfrm>
            <a:off x="7008812" y="2494897"/>
            <a:ext cx="5183188" cy="3684588"/>
          </a:xfrm>
        </p:spPr>
        <p:txBody>
          <a:bodyPr>
            <a:normAutofit/>
          </a:bodyPr>
          <a:lstStyle/>
          <a:p>
            <a:r>
              <a:rPr lang="en-US" dirty="0" smtClean="0"/>
              <a:t>Fig. 3. Response time for command “everyone turns to same color”, people start to move in the video around 82s, and till 94s, all people turn to same color, </a:t>
            </a:r>
          </a:p>
        </p:txBody>
      </p:sp>
      <p:pic>
        <p:nvPicPr>
          <p:cNvPr id="3" name="Picture 2"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034" y="1322526"/>
            <a:ext cx="2105025" cy="1038226"/>
          </a:xfrm>
          <a:prstGeom prst="rect">
            <a:avLst/>
          </a:prstGeom>
        </p:spPr>
      </p:pic>
      <p:pic>
        <p:nvPicPr>
          <p:cNvPr id="7" name="Picture 6"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2601" y="1323974"/>
            <a:ext cx="2038350" cy="1035329"/>
          </a:xfrm>
          <a:prstGeom prst="rect">
            <a:avLst/>
          </a:prstGeom>
        </p:spPr>
      </p:pic>
      <p:sp>
        <p:nvSpPr>
          <p:cNvPr id="8" name="TextBox 7"/>
          <p:cNvSpPr txBox="1"/>
          <p:nvPr/>
        </p:nvSpPr>
        <p:spPr>
          <a:xfrm>
            <a:off x="1735046" y="1989972"/>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=83</a:t>
            </a:r>
          </a:p>
        </p:txBody>
      </p:sp>
      <p:sp>
        <p:nvSpPr>
          <p:cNvPr id="9" name="TextBox 8"/>
          <p:cNvSpPr txBox="1"/>
          <p:nvPr/>
        </p:nvSpPr>
        <p:spPr>
          <a:xfrm>
            <a:off x="5147193" y="1993440"/>
            <a:ext cx="634483"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=93</a:t>
            </a:r>
            <a:endParaRPr lang="en-US" dirty="0">
              <a:solidFill>
                <a:schemeClr val="bg1"/>
              </a:solidFill>
            </a:endParaRPr>
          </a:p>
        </p:txBody>
      </p:sp>
      <p:grpSp>
        <p:nvGrpSpPr>
          <p:cNvPr id="10" name="Group 9"/>
          <p:cNvGrpSpPr/>
          <p:nvPr/>
        </p:nvGrpSpPr>
        <p:grpSpPr>
          <a:xfrm>
            <a:off x="1049278" y="2450282"/>
            <a:ext cx="4961561" cy="3476170"/>
            <a:chOff x="-137105" y="0"/>
            <a:chExt cx="6314213" cy="3476170"/>
          </a:xfrm>
        </p:grpSpPr>
        <p:sp>
          <p:nvSpPr>
            <p:cNvPr id="11" name="Shape 7"/>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8"/>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9"/>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0"/>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1"/>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2"/>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Shape 13"/>
            <p:cNvSpPr/>
            <p:nvPr/>
          </p:nvSpPr>
          <p:spPr>
            <a:xfrm>
              <a:off x="390698"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4"/>
            <p:cNvSpPr/>
            <p:nvPr/>
          </p:nvSpPr>
          <p:spPr>
            <a:xfrm>
              <a:off x="390698"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Rectangle 18"/>
            <p:cNvSpPr/>
            <p:nvPr/>
          </p:nvSpPr>
          <p:spPr>
            <a:xfrm>
              <a:off x="320848"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Shape 16"/>
            <p:cNvSpPr/>
            <p:nvPr/>
          </p:nvSpPr>
          <p:spPr>
            <a:xfrm>
              <a:off x="1334729"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17"/>
            <p:cNvSpPr/>
            <p:nvPr/>
          </p:nvSpPr>
          <p:spPr>
            <a:xfrm>
              <a:off x="1334729"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Rectangle 21"/>
            <p:cNvSpPr/>
            <p:nvPr/>
          </p:nvSpPr>
          <p:spPr>
            <a:xfrm>
              <a:off x="1264879"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Shape 19"/>
            <p:cNvSpPr/>
            <p:nvPr/>
          </p:nvSpPr>
          <p:spPr>
            <a:xfrm>
              <a:off x="2279825"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4" name="Shape 20"/>
            <p:cNvSpPr/>
            <p:nvPr/>
          </p:nvSpPr>
          <p:spPr>
            <a:xfrm>
              <a:off x="2279825"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Rectangle 24"/>
            <p:cNvSpPr/>
            <p:nvPr/>
          </p:nvSpPr>
          <p:spPr>
            <a:xfrm>
              <a:off x="2209976"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Shape 22"/>
            <p:cNvSpPr/>
            <p:nvPr/>
          </p:nvSpPr>
          <p:spPr>
            <a:xfrm>
              <a:off x="3224909"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23"/>
            <p:cNvSpPr/>
            <p:nvPr/>
          </p:nvSpPr>
          <p:spPr>
            <a:xfrm>
              <a:off x="3224909"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Rectangle 27"/>
            <p:cNvSpPr/>
            <p:nvPr/>
          </p:nvSpPr>
          <p:spPr>
            <a:xfrm>
              <a:off x="3155059"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88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9" name="Shape 25"/>
            <p:cNvSpPr/>
            <p:nvPr/>
          </p:nvSpPr>
          <p:spPr>
            <a:xfrm>
              <a:off x="416895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0" name="Shape 26"/>
            <p:cNvSpPr/>
            <p:nvPr/>
          </p:nvSpPr>
          <p:spPr>
            <a:xfrm>
              <a:off x="416895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Rectangle 30"/>
            <p:cNvSpPr/>
            <p:nvPr/>
          </p:nvSpPr>
          <p:spPr>
            <a:xfrm>
              <a:off x="409910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90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Shape 28"/>
            <p:cNvSpPr/>
            <p:nvPr/>
          </p:nvSpPr>
          <p:spPr>
            <a:xfrm>
              <a:off x="5114034"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Shape 29"/>
            <p:cNvSpPr/>
            <p:nvPr/>
          </p:nvSpPr>
          <p:spPr>
            <a:xfrm>
              <a:off x="5114034"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4" name="Rectangle 33"/>
            <p:cNvSpPr/>
            <p:nvPr/>
          </p:nvSpPr>
          <p:spPr>
            <a:xfrm>
              <a:off x="5044184"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92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Shape 31"/>
            <p:cNvSpPr/>
            <p:nvPr/>
          </p:nvSpPr>
          <p:spPr>
            <a:xfrm>
              <a:off x="6059130" y="2968793"/>
              <a:ext cx="0" cy="57150"/>
            </a:xfrm>
            <a:custGeom>
              <a:avLst/>
              <a:gdLst/>
              <a:ahLst/>
              <a:cxnLst/>
              <a:rect l="0" t="0" r="0" b="0"/>
              <a:pathLst>
                <a:path h="57150">
                  <a:moveTo>
                    <a:pt x="0" y="5715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6" name="Shape 32"/>
            <p:cNvSpPr/>
            <p:nvPr/>
          </p:nvSpPr>
          <p:spPr>
            <a:xfrm>
              <a:off x="6059130" y="44615"/>
              <a:ext cx="0" cy="56096"/>
            </a:xfrm>
            <a:custGeom>
              <a:avLst/>
              <a:gdLst/>
              <a:ahLst/>
              <a:cxnLst/>
              <a:rect l="0" t="0" r="0" b="0"/>
              <a:pathLst>
                <a:path h="56096">
                  <a:moveTo>
                    <a:pt x="0" y="0"/>
                  </a:moveTo>
                  <a:lnTo>
                    <a:pt x="0" y="56096"/>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Rectangle 36"/>
            <p:cNvSpPr/>
            <p:nvPr/>
          </p:nvSpPr>
          <p:spPr>
            <a:xfrm>
              <a:off x="5989280" y="3088218"/>
              <a:ext cx="187828"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94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8" name="Shape 34"/>
            <p:cNvSpPr/>
            <p:nvPr/>
          </p:nvSpPr>
          <p:spPr>
            <a:xfrm>
              <a:off x="390698" y="30259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9" name="Shape 35"/>
            <p:cNvSpPr/>
            <p:nvPr/>
          </p:nvSpPr>
          <p:spPr>
            <a:xfrm>
              <a:off x="6001980" y="30259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Rectangle 39"/>
            <p:cNvSpPr/>
            <p:nvPr/>
          </p:nvSpPr>
          <p:spPr>
            <a:xfrm>
              <a:off x="283804" y="2981325"/>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1" name="Shape 37"/>
            <p:cNvSpPr/>
            <p:nvPr/>
          </p:nvSpPr>
          <p:spPr>
            <a:xfrm>
              <a:off x="390698" y="272749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2" name="Shape 38"/>
            <p:cNvSpPr/>
            <p:nvPr/>
          </p:nvSpPr>
          <p:spPr>
            <a:xfrm>
              <a:off x="6001980" y="272749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Rectangle 42"/>
            <p:cNvSpPr/>
            <p:nvPr/>
          </p:nvSpPr>
          <p:spPr>
            <a:xfrm>
              <a:off x="177973" y="26828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4" name="Shape 40"/>
            <p:cNvSpPr/>
            <p:nvPr/>
          </p:nvSpPr>
          <p:spPr>
            <a:xfrm>
              <a:off x="390698" y="2429043"/>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5" name="Shape 41"/>
            <p:cNvSpPr/>
            <p:nvPr/>
          </p:nvSpPr>
          <p:spPr>
            <a:xfrm>
              <a:off x="6001980" y="2429043"/>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Rectangle 45"/>
            <p:cNvSpPr/>
            <p:nvPr/>
          </p:nvSpPr>
          <p:spPr>
            <a:xfrm>
              <a:off x="177973" y="238442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0.2</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7" name="Shape 43"/>
            <p:cNvSpPr/>
            <p:nvPr/>
          </p:nvSpPr>
          <p:spPr>
            <a:xfrm>
              <a:off x="390698" y="2130590"/>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8" name="Shape 44"/>
            <p:cNvSpPr/>
            <p:nvPr/>
          </p:nvSpPr>
          <p:spPr>
            <a:xfrm>
              <a:off x="6001980" y="2130590"/>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9" name="Rectangle 48"/>
            <p:cNvSpPr/>
            <p:nvPr/>
          </p:nvSpPr>
          <p:spPr>
            <a:xfrm>
              <a:off x="177973" y="2085975"/>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Shape 46"/>
            <p:cNvSpPr/>
            <p:nvPr/>
          </p:nvSpPr>
          <p:spPr>
            <a:xfrm>
              <a:off x="390698" y="18332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1" name="Shape 47"/>
            <p:cNvSpPr/>
            <p:nvPr/>
          </p:nvSpPr>
          <p:spPr>
            <a:xfrm>
              <a:off x="6001980" y="18332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Rectangle 51"/>
            <p:cNvSpPr/>
            <p:nvPr/>
          </p:nvSpPr>
          <p:spPr>
            <a:xfrm>
              <a:off x="177973" y="17885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3" name="Shape 49"/>
            <p:cNvSpPr/>
            <p:nvPr/>
          </p:nvSpPr>
          <p:spPr>
            <a:xfrm>
              <a:off x="390698" y="153475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4" name="Shape 50"/>
            <p:cNvSpPr/>
            <p:nvPr/>
          </p:nvSpPr>
          <p:spPr>
            <a:xfrm>
              <a:off x="6001980" y="153475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Rectangle 54"/>
            <p:cNvSpPr/>
            <p:nvPr/>
          </p:nvSpPr>
          <p:spPr>
            <a:xfrm>
              <a:off x="177973" y="149012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0.5</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6" name="Shape 52"/>
            <p:cNvSpPr/>
            <p:nvPr/>
          </p:nvSpPr>
          <p:spPr>
            <a:xfrm>
              <a:off x="390698" y="1236307"/>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7" name="Shape 53"/>
            <p:cNvSpPr/>
            <p:nvPr/>
          </p:nvSpPr>
          <p:spPr>
            <a:xfrm>
              <a:off x="6001980" y="1236307"/>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Rectangle 57"/>
            <p:cNvSpPr/>
            <p:nvPr/>
          </p:nvSpPr>
          <p:spPr>
            <a:xfrm>
              <a:off x="177973" y="1191679"/>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0.6</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9" name="Shape 55"/>
            <p:cNvSpPr/>
            <p:nvPr/>
          </p:nvSpPr>
          <p:spPr>
            <a:xfrm>
              <a:off x="390698" y="9389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0" name="Shape 56"/>
            <p:cNvSpPr/>
            <p:nvPr/>
          </p:nvSpPr>
          <p:spPr>
            <a:xfrm>
              <a:off x="6001980" y="9389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Rectangle 60"/>
            <p:cNvSpPr/>
            <p:nvPr/>
          </p:nvSpPr>
          <p:spPr>
            <a:xfrm>
              <a:off x="177973" y="8942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0.7</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2" name="Shape 58"/>
            <p:cNvSpPr/>
            <p:nvPr/>
          </p:nvSpPr>
          <p:spPr>
            <a:xfrm>
              <a:off x="390698" y="64046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3" name="Shape 59"/>
            <p:cNvSpPr/>
            <p:nvPr/>
          </p:nvSpPr>
          <p:spPr>
            <a:xfrm>
              <a:off x="6001980" y="64046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Rectangle 63"/>
            <p:cNvSpPr/>
            <p:nvPr/>
          </p:nvSpPr>
          <p:spPr>
            <a:xfrm>
              <a:off x="177973" y="59584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0.8</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5" name="Shape 61"/>
            <p:cNvSpPr/>
            <p:nvPr/>
          </p:nvSpPr>
          <p:spPr>
            <a:xfrm>
              <a:off x="390698" y="342011"/>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6" name="Shape 62"/>
            <p:cNvSpPr/>
            <p:nvPr/>
          </p:nvSpPr>
          <p:spPr>
            <a:xfrm>
              <a:off x="6001980" y="342011"/>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7" name="Rectangle 66"/>
            <p:cNvSpPr/>
            <p:nvPr/>
          </p:nvSpPr>
          <p:spPr>
            <a:xfrm>
              <a:off x="177973" y="297396"/>
              <a:ext cx="234785"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0.9</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8" name="Shape 64"/>
            <p:cNvSpPr/>
            <p:nvPr/>
          </p:nvSpPr>
          <p:spPr>
            <a:xfrm>
              <a:off x="390698" y="44615"/>
              <a:ext cx="56088" cy="0"/>
            </a:xfrm>
            <a:custGeom>
              <a:avLst/>
              <a:gdLst/>
              <a:ahLst/>
              <a:cxnLst/>
              <a:rect l="0" t="0" r="0" b="0"/>
              <a:pathLst>
                <a:path w="56088">
                  <a:moveTo>
                    <a:pt x="0" y="0"/>
                  </a:moveTo>
                  <a:lnTo>
                    <a:pt x="56088"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9" name="Shape 65"/>
            <p:cNvSpPr/>
            <p:nvPr/>
          </p:nvSpPr>
          <p:spPr>
            <a:xfrm>
              <a:off x="6001980" y="44615"/>
              <a:ext cx="57150" cy="0"/>
            </a:xfrm>
            <a:custGeom>
              <a:avLst/>
              <a:gdLst/>
              <a:ahLst/>
              <a:cxnLst/>
              <a:rect l="0" t="0" r="0" b="0"/>
              <a:pathLst>
                <a:path w="57150">
                  <a:moveTo>
                    <a:pt x="57150" y="0"/>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Rectangle 69"/>
            <p:cNvSpPr/>
            <p:nvPr/>
          </p:nvSpPr>
          <p:spPr>
            <a:xfrm>
              <a:off x="283804" y="0"/>
              <a:ext cx="93914"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1" name="Shape 67"/>
            <p:cNvSpPr/>
            <p:nvPr/>
          </p:nvSpPr>
          <p:spPr>
            <a:xfrm>
              <a:off x="390698" y="44615"/>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2" name="Shape 68"/>
            <p:cNvSpPr/>
            <p:nvPr/>
          </p:nvSpPr>
          <p:spPr>
            <a:xfrm>
              <a:off x="390698" y="3025943"/>
              <a:ext cx="5668432" cy="0"/>
            </a:xfrm>
            <a:custGeom>
              <a:avLst/>
              <a:gdLst/>
              <a:ahLst/>
              <a:cxnLst/>
              <a:rect l="0" t="0" r="0" b="0"/>
              <a:pathLst>
                <a:path w="5668432">
                  <a:moveTo>
                    <a:pt x="0" y="0"/>
                  </a:moveTo>
                  <a:lnTo>
                    <a:pt x="5668432"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3" name="Shape 69"/>
            <p:cNvSpPr/>
            <p:nvPr/>
          </p:nvSpPr>
          <p:spPr>
            <a:xfrm>
              <a:off x="6059130"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Shape 70"/>
            <p:cNvSpPr/>
            <p:nvPr/>
          </p:nvSpPr>
          <p:spPr>
            <a:xfrm>
              <a:off x="390698" y="44615"/>
              <a:ext cx="0" cy="2981327"/>
            </a:xfrm>
            <a:custGeom>
              <a:avLst/>
              <a:gdLst/>
              <a:ahLst/>
              <a:cxnLst/>
              <a:rect l="0" t="0" r="0" b="0"/>
              <a:pathLst>
                <a:path h="2981327">
                  <a:moveTo>
                    <a:pt x="0" y="2981327"/>
                  </a:moveTo>
                  <a:lnTo>
                    <a:pt x="0" y="0"/>
                  </a:lnTo>
                </a:path>
              </a:pathLst>
            </a:custGeom>
            <a:ln w="635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Shape 72"/>
            <p:cNvSpPr/>
            <p:nvPr/>
          </p:nvSpPr>
          <p:spPr>
            <a:xfrm>
              <a:off x="822500" y="302857"/>
              <a:ext cx="4965700" cy="2723086"/>
            </a:xfrm>
            <a:custGeom>
              <a:avLst/>
              <a:gdLst/>
              <a:ahLst/>
              <a:cxnLst/>
              <a:rect l="0" t="0" r="0" b="0"/>
              <a:pathLst>
                <a:path w="4965700" h="2723086">
                  <a:moveTo>
                    <a:pt x="0" y="2723086"/>
                  </a:moveTo>
                  <a:lnTo>
                    <a:pt x="568325" y="2723086"/>
                  </a:lnTo>
                  <a:lnTo>
                    <a:pt x="710133" y="2573861"/>
                  </a:lnTo>
                  <a:lnTo>
                    <a:pt x="851954" y="2007654"/>
                  </a:lnTo>
                  <a:lnTo>
                    <a:pt x="993775" y="1665808"/>
                  </a:lnTo>
                  <a:lnTo>
                    <a:pt x="1135583" y="1456258"/>
                  </a:lnTo>
                  <a:lnTo>
                    <a:pt x="1277404" y="1320800"/>
                  </a:lnTo>
                  <a:lnTo>
                    <a:pt x="1419225" y="1231900"/>
                  </a:lnTo>
                  <a:lnTo>
                    <a:pt x="1561033" y="1122883"/>
                  </a:lnTo>
                  <a:lnTo>
                    <a:pt x="1702854" y="1033983"/>
                  </a:lnTo>
                  <a:lnTo>
                    <a:pt x="1844675" y="971550"/>
                  </a:lnTo>
                  <a:lnTo>
                    <a:pt x="1986483" y="917575"/>
                  </a:lnTo>
                  <a:lnTo>
                    <a:pt x="2128304" y="789508"/>
                  </a:lnTo>
                  <a:lnTo>
                    <a:pt x="2270125" y="716483"/>
                  </a:lnTo>
                  <a:lnTo>
                    <a:pt x="2411933" y="548208"/>
                  </a:lnTo>
                  <a:lnTo>
                    <a:pt x="2553754" y="514350"/>
                  </a:lnTo>
                  <a:lnTo>
                    <a:pt x="2695575" y="414858"/>
                  </a:lnTo>
                  <a:lnTo>
                    <a:pt x="2837383" y="394754"/>
                  </a:lnTo>
                  <a:lnTo>
                    <a:pt x="2979204" y="359829"/>
                  </a:lnTo>
                  <a:lnTo>
                    <a:pt x="3121025" y="313258"/>
                  </a:lnTo>
                  <a:lnTo>
                    <a:pt x="3262833" y="304800"/>
                  </a:lnTo>
                  <a:lnTo>
                    <a:pt x="3404654" y="263525"/>
                  </a:lnTo>
                  <a:lnTo>
                    <a:pt x="3546475" y="258229"/>
                  </a:lnTo>
                  <a:lnTo>
                    <a:pt x="3688283" y="183083"/>
                  </a:lnTo>
                  <a:lnTo>
                    <a:pt x="3830104" y="162979"/>
                  </a:lnTo>
                  <a:lnTo>
                    <a:pt x="3971925" y="183083"/>
                  </a:lnTo>
                  <a:lnTo>
                    <a:pt x="4113733" y="192608"/>
                  </a:lnTo>
                  <a:lnTo>
                    <a:pt x="4255554" y="118529"/>
                  </a:lnTo>
                  <a:lnTo>
                    <a:pt x="4398429" y="167208"/>
                  </a:lnTo>
                  <a:lnTo>
                    <a:pt x="4540250" y="160858"/>
                  </a:lnTo>
                  <a:lnTo>
                    <a:pt x="4682058" y="110058"/>
                  </a:lnTo>
                  <a:lnTo>
                    <a:pt x="4823879" y="64554"/>
                  </a:lnTo>
                  <a:lnTo>
                    <a:pt x="496570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76" name="Shape 73"/>
            <p:cNvSpPr/>
            <p:nvPr/>
          </p:nvSpPr>
          <p:spPr>
            <a:xfrm>
              <a:off x="822500" y="336715"/>
              <a:ext cx="4965700" cy="2689227"/>
            </a:xfrm>
            <a:custGeom>
              <a:avLst/>
              <a:gdLst/>
              <a:ahLst/>
              <a:cxnLst/>
              <a:rect l="0" t="0" r="0" b="0"/>
              <a:pathLst>
                <a:path w="4965700" h="2689227">
                  <a:moveTo>
                    <a:pt x="0" y="2689227"/>
                  </a:moveTo>
                  <a:lnTo>
                    <a:pt x="141808" y="2497671"/>
                  </a:lnTo>
                  <a:lnTo>
                    <a:pt x="284683" y="2317752"/>
                  </a:lnTo>
                  <a:lnTo>
                    <a:pt x="426504" y="2150539"/>
                  </a:lnTo>
                  <a:lnTo>
                    <a:pt x="568325" y="1993902"/>
                  </a:lnTo>
                  <a:lnTo>
                    <a:pt x="710133" y="1846796"/>
                  </a:lnTo>
                  <a:lnTo>
                    <a:pt x="851954" y="1709217"/>
                  </a:lnTo>
                  <a:lnTo>
                    <a:pt x="993775" y="1581150"/>
                  </a:lnTo>
                  <a:lnTo>
                    <a:pt x="1135583" y="1460500"/>
                  </a:lnTo>
                  <a:lnTo>
                    <a:pt x="1277404" y="1348321"/>
                  </a:lnTo>
                  <a:lnTo>
                    <a:pt x="1419225" y="1242492"/>
                  </a:lnTo>
                  <a:lnTo>
                    <a:pt x="1561033" y="1144067"/>
                  </a:lnTo>
                  <a:lnTo>
                    <a:pt x="1702854" y="1051992"/>
                  </a:lnTo>
                  <a:lnTo>
                    <a:pt x="1844675" y="966267"/>
                  </a:lnTo>
                  <a:lnTo>
                    <a:pt x="1986483" y="884771"/>
                  </a:lnTo>
                  <a:lnTo>
                    <a:pt x="2128304" y="809625"/>
                  </a:lnTo>
                  <a:lnTo>
                    <a:pt x="2270125" y="738721"/>
                  </a:lnTo>
                  <a:lnTo>
                    <a:pt x="2411933" y="672046"/>
                  </a:lnTo>
                  <a:lnTo>
                    <a:pt x="2553754" y="610667"/>
                  </a:lnTo>
                  <a:lnTo>
                    <a:pt x="2695575" y="552450"/>
                  </a:lnTo>
                  <a:lnTo>
                    <a:pt x="2837383" y="498475"/>
                  </a:lnTo>
                  <a:lnTo>
                    <a:pt x="2979204" y="447675"/>
                  </a:lnTo>
                  <a:lnTo>
                    <a:pt x="3121025" y="400050"/>
                  </a:lnTo>
                  <a:lnTo>
                    <a:pt x="3262833" y="355600"/>
                  </a:lnTo>
                  <a:lnTo>
                    <a:pt x="3404654" y="314325"/>
                  </a:lnTo>
                  <a:lnTo>
                    <a:pt x="3546475" y="275171"/>
                  </a:lnTo>
                  <a:lnTo>
                    <a:pt x="3688283" y="238125"/>
                  </a:lnTo>
                  <a:lnTo>
                    <a:pt x="3830104" y="204267"/>
                  </a:lnTo>
                  <a:lnTo>
                    <a:pt x="3971925" y="172517"/>
                  </a:lnTo>
                  <a:lnTo>
                    <a:pt x="4113733" y="142875"/>
                  </a:lnTo>
                  <a:lnTo>
                    <a:pt x="4255554" y="114300"/>
                  </a:lnTo>
                  <a:lnTo>
                    <a:pt x="4398429" y="88900"/>
                  </a:lnTo>
                  <a:lnTo>
                    <a:pt x="4540250" y="64567"/>
                  </a:lnTo>
                  <a:lnTo>
                    <a:pt x="4682058" y="41275"/>
                  </a:lnTo>
                  <a:lnTo>
                    <a:pt x="4823879" y="20117"/>
                  </a:lnTo>
                  <a:lnTo>
                    <a:pt x="49657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7" name="Rectangle 76"/>
            <p:cNvSpPr/>
            <p:nvPr/>
          </p:nvSpPr>
          <p:spPr>
            <a:xfrm>
              <a:off x="2758765" y="3203741"/>
              <a:ext cx="1064374" cy="27242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Time  (s)</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8" name="Rectangle 77"/>
            <p:cNvSpPr/>
            <p:nvPr/>
          </p:nvSpPr>
          <p:spPr>
            <a:xfrm rot="16200000">
              <a:off x="-876345" y="1304398"/>
              <a:ext cx="1762929" cy="28445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600" dirty="0">
                  <a:solidFill>
                    <a:srgbClr val="000000"/>
                  </a:solidFill>
                  <a:effectLst/>
                  <a:latin typeface="Arial" panose="020B0604020202020204" pitchFamily="34" charset="0"/>
                  <a:ea typeface="Arial" panose="020B0604020202020204" pitchFamily="34" charset="0"/>
                  <a:cs typeface="Calibri" panose="020F0502020204030204" pitchFamily="34" charset="0"/>
                </a:rPr>
                <a:t>Ratio of major color</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9" name="Rectangle 78"/>
            <p:cNvSpPr/>
            <p:nvPr/>
          </p:nvSpPr>
          <p:spPr>
            <a:xfrm>
              <a:off x="333548" y="3006725"/>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0" name="Rectangle 79"/>
            <p:cNvSpPr/>
            <p:nvPr/>
          </p:nvSpPr>
          <p:spPr>
            <a:xfrm>
              <a:off x="6003031" y="24346"/>
              <a:ext cx="46957" cy="15624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1" name="Shape 79"/>
            <p:cNvSpPr/>
            <p:nvPr/>
          </p:nvSpPr>
          <p:spPr>
            <a:xfrm>
              <a:off x="822500" y="302857"/>
              <a:ext cx="4965700" cy="2723086"/>
            </a:xfrm>
            <a:custGeom>
              <a:avLst/>
              <a:gdLst/>
              <a:ahLst/>
              <a:cxnLst/>
              <a:rect l="0" t="0" r="0" b="0"/>
              <a:pathLst>
                <a:path w="4965700" h="2723086">
                  <a:moveTo>
                    <a:pt x="0" y="2723086"/>
                  </a:moveTo>
                  <a:lnTo>
                    <a:pt x="568325" y="2723086"/>
                  </a:lnTo>
                  <a:lnTo>
                    <a:pt x="710133" y="2573861"/>
                  </a:lnTo>
                  <a:lnTo>
                    <a:pt x="851954" y="2007654"/>
                  </a:lnTo>
                  <a:lnTo>
                    <a:pt x="993775" y="1665808"/>
                  </a:lnTo>
                  <a:lnTo>
                    <a:pt x="1135583" y="1456258"/>
                  </a:lnTo>
                  <a:lnTo>
                    <a:pt x="1277404" y="1320800"/>
                  </a:lnTo>
                  <a:lnTo>
                    <a:pt x="1419225" y="1231900"/>
                  </a:lnTo>
                  <a:lnTo>
                    <a:pt x="1561033" y="1122883"/>
                  </a:lnTo>
                  <a:lnTo>
                    <a:pt x="1702854" y="1033983"/>
                  </a:lnTo>
                  <a:lnTo>
                    <a:pt x="1844675" y="971550"/>
                  </a:lnTo>
                  <a:lnTo>
                    <a:pt x="1986483" y="917575"/>
                  </a:lnTo>
                  <a:lnTo>
                    <a:pt x="2128304" y="789508"/>
                  </a:lnTo>
                  <a:lnTo>
                    <a:pt x="2270125" y="716483"/>
                  </a:lnTo>
                  <a:lnTo>
                    <a:pt x="2411933" y="548208"/>
                  </a:lnTo>
                  <a:lnTo>
                    <a:pt x="2553754" y="514350"/>
                  </a:lnTo>
                  <a:lnTo>
                    <a:pt x="2695575" y="414858"/>
                  </a:lnTo>
                  <a:lnTo>
                    <a:pt x="2837383" y="394754"/>
                  </a:lnTo>
                  <a:lnTo>
                    <a:pt x="2979204" y="359829"/>
                  </a:lnTo>
                  <a:lnTo>
                    <a:pt x="3121025" y="313258"/>
                  </a:lnTo>
                  <a:lnTo>
                    <a:pt x="3262833" y="304800"/>
                  </a:lnTo>
                  <a:lnTo>
                    <a:pt x="3404654" y="263525"/>
                  </a:lnTo>
                  <a:lnTo>
                    <a:pt x="3546475" y="258229"/>
                  </a:lnTo>
                  <a:lnTo>
                    <a:pt x="3688283" y="183083"/>
                  </a:lnTo>
                  <a:lnTo>
                    <a:pt x="3830104" y="162979"/>
                  </a:lnTo>
                  <a:lnTo>
                    <a:pt x="3971925" y="183083"/>
                  </a:lnTo>
                  <a:lnTo>
                    <a:pt x="4113733" y="192608"/>
                  </a:lnTo>
                  <a:lnTo>
                    <a:pt x="4255554" y="118529"/>
                  </a:lnTo>
                  <a:lnTo>
                    <a:pt x="4398429" y="167208"/>
                  </a:lnTo>
                  <a:lnTo>
                    <a:pt x="4540250" y="160858"/>
                  </a:lnTo>
                  <a:lnTo>
                    <a:pt x="4682058" y="110058"/>
                  </a:lnTo>
                  <a:lnTo>
                    <a:pt x="4823879" y="64554"/>
                  </a:lnTo>
                  <a:lnTo>
                    <a:pt x="496570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82" name="Shape 80"/>
            <p:cNvSpPr/>
            <p:nvPr/>
          </p:nvSpPr>
          <p:spPr>
            <a:xfrm>
              <a:off x="822500" y="336715"/>
              <a:ext cx="4965700" cy="2689227"/>
            </a:xfrm>
            <a:custGeom>
              <a:avLst/>
              <a:gdLst/>
              <a:ahLst/>
              <a:cxnLst/>
              <a:rect l="0" t="0" r="0" b="0"/>
              <a:pathLst>
                <a:path w="4965700" h="2689227">
                  <a:moveTo>
                    <a:pt x="0" y="2689227"/>
                  </a:moveTo>
                  <a:lnTo>
                    <a:pt x="141808" y="2497671"/>
                  </a:lnTo>
                  <a:lnTo>
                    <a:pt x="284683" y="2317752"/>
                  </a:lnTo>
                  <a:lnTo>
                    <a:pt x="426504" y="2150539"/>
                  </a:lnTo>
                  <a:lnTo>
                    <a:pt x="568325" y="1993902"/>
                  </a:lnTo>
                  <a:lnTo>
                    <a:pt x="710133" y="1846796"/>
                  </a:lnTo>
                  <a:lnTo>
                    <a:pt x="851954" y="1709217"/>
                  </a:lnTo>
                  <a:lnTo>
                    <a:pt x="993775" y="1581150"/>
                  </a:lnTo>
                  <a:lnTo>
                    <a:pt x="1135583" y="1460500"/>
                  </a:lnTo>
                  <a:lnTo>
                    <a:pt x="1277404" y="1348321"/>
                  </a:lnTo>
                  <a:lnTo>
                    <a:pt x="1419225" y="1242492"/>
                  </a:lnTo>
                  <a:lnTo>
                    <a:pt x="1561033" y="1144067"/>
                  </a:lnTo>
                  <a:lnTo>
                    <a:pt x="1702854" y="1051992"/>
                  </a:lnTo>
                  <a:lnTo>
                    <a:pt x="1844675" y="966267"/>
                  </a:lnTo>
                  <a:lnTo>
                    <a:pt x="1986483" y="884771"/>
                  </a:lnTo>
                  <a:lnTo>
                    <a:pt x="2128304" y="809625"/>
                  </a:lnTo>
                  <a:lnTo>
                    <a:pt x="2270125" y="738721"/>
                  </a:lnTo>
                  <a:lnTo>
                    <a:pt x="2411933" y="672046"/>
                  </a:lnTo>
                  <a:lnTo>
                    <a:pt x="2553754" y="610667"/>
                  </a:lnTo>
                  <a:lnTo>
                    <a:pt x="2695575" y="552450"/>
                  </a:lnTo>
                  <a:lnTo>
                    <a:pt x="2837383" y="498475"/>
                  </a:lnTo>
                  <a:lnTo>
                    <a:pt x="2979204" y="447675"/>
                  </a:lnTo>
                  <a:lnTo>
                    <a:pt x="3121025" y="400050"/>
                  </a:lnTo>
                  <a:lnTo>
                    <a:pt x="3262833" y="355600"/>
                  </a:lnTo>
                  <a:lnTo>
                    <a:pt x="3404654" y="314325"/>
                  </a:lnTo>
                  <a:lnTo>
                    <a:pt x="3546475" y="275171"/>
                  </a:lnTo>
                  <a:lnTo>
                    <a:pt x="3688283" y="238125"/>
                  </a:lnTo>
                  <a:lnTo>
                    <a:pt x="3830104" y="204267"/>
                  </a:lnTo>
                  <a:lnTo>
                    <a:pt x="3971925" y="172517"/>
                  </a:lnTo>
                  <a:lnTo>
                    <a:pt x="4113733" y="142875"/>
                  </a:lnTo>
                  <a:lnTo>
                    <a:pt x="4255554" y="114300"/>
                  </a:lnTo>
                  <a:lnTo>
                    <a:pt x="4398429" y="88900"/>
                  </a:lnTo>
                  <a:lnTo>
                    <a:pt x="4540250" y="64567"/>
                  </a:lnTo>
                  <a:lnTo>
                    <a:pt x="4682058" y="41275"/>
                  </a:lnTo>
                  <a:lnTo>
                    <a:pt x="4823879" y="20117"/>
                  </a:lnTo>
                  <a:lnTo>
                    <a:pt x="49657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3" name="Shape 81"/>
            <p:cNvSpPr/>
            <p:nvPr/>
          </p:nvSpPr>
          <p:spPr>
            <a:xfrm>
              <a:off x="822500" y="302857"/>
              <a:ext cx="4965700" cy="2723086"/>
            </a:xfrm>
            <a:custGeom>
              <a:avLst/>
              <a:gdLst/>
              <a:ahLst/>
              <a:cxnLst/>
              <a:rect l="0" t="0" r="0" b="0"/>
              <a:pathLst>
                <a:path w="4965700" h="2723086">
                  <a:moveTo>
                    <a:pt x="0" y="2723086"/>
                  </a:moveTo>
                  <a:lnTo>
                    <a:pt x="568325" y="2723086"/>
                  </a:lnTo>
                  <a:lnTo>
                    <a:pt x="710133" y="2573861"/>
                  </a:lnTo>
                  <a:lnTo>
                    <a:pt x="851954" y="2007654"/>
                  </a:lnTo>
                  <a:lnTo>
                    <a:pt x="993775" y="1665808"/>
                  </a:lnTo>
                  <a:lnTo>
                    <a:pt x="1135583" y="1456258"/>
                  </a:lnTo>
                  <a:lnTo>
                    <a:pt x="1277404" y="1320800"/>
                  </a:lnTo>
                  <a:lnTo>
                    <a:pt x="1419225" y="1231900"/>
                  </a:lnTo>
                  <a:lnTo>
                    <a:pt x="1561033" y="1122883"/>
                  </a:lnTo>
                  <a:lnTo>
                    <a:pt x="1702854" y="1033983"/>
                  </a:lnTo>
                  <a:lnTo>
                    <a:pt x="1844675" y="971550"/>
                  </a:lnTo>
                  <a:lnTo>
                    <a:pt x="1986483" y="917575"/>
                  </a:lnTo>
                  <a:lnTo>
                    <a:pt x="2128304" y="789508"/>
                  </a:lnTo>
                  <a:lnTo>
                    <a:pt x="2270125" y="716483"/>
                  </a:lnTo>
                  <a:lnTo>
                    <a:pt x="2411933" y="548208"/>
                  </a:lnTo>
                  <a:lnTo>
                    <a:pt x="2553754" y="514350"/>
                  </a:lnTo>
                  <a:lnTo>
                    <a:pt x="2695575" y="414858"/>
                  </a:lnTo>
                  <a:lnTo>
                    <a:pt x="2837383" y="394754"/>
                  </a:lnTo>
                  <a:lnTo>
                    <a:pt x="2979204" y="359829"/>
                  </a:lnTo>
                  <a:lnTo>
                    <a:pt x="3121025" y="313258"/>
                  </a:lnTo>
                  <a:lnTo>
                    <a:pt x="3262833" y="304800"/>
                  </a:lnTo>
                  <a:lnTo>
                    <a:pt x="3404654" y="263525"/>
                  </a:lnTo>
                  <a:lnTo>
                    <a:pt x="3546475" y="258229"/>
                  </a:lnTo>
                  <a:lnTo>
                    <a:pt x="3688283" y="183083"/>
                  </a:lnTo>
                  <a:lnTo>
                    <a:pt x="3830104" y="162979"/>
                  </a:lnTo>
                  <a:lnTo>
                    <a:pt x="3971925" y="183083"/>
                  </a:lnTo>
                  <a:lnTo>
                    <a:pt x="4113733" y="192608"/>
                  </a:lnTo>
                  <a:lnTo>
                    <a:pt x="4255554" y="118529"/>
                  </a:lnTo>
                  <a:lnTo>
                    <a:pt x="4398429" y="167208"/>
                  </a:lnTo>
                  <a:lnTo>
                    <a:pt x="4540250" y="160858"/>
                  </a:lnTo>
                  <a:lnTo>
                    <a:pt x="4682058" y="110058"/>
                  </a:lnTo>
                  <a:lnTo>
                    <a:pt x="4823879" y="64554"/>
                  </a:lnTo>
                  <a:lnTo>
                    <a:pt x="4965700"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p:sp>
          <p:nvSpPr>
            <p:cNvPr id="84" name="Shape 82"/>
            <p:cNvSpPr/>
            <p:nvPr/>
          </p:nvSpPr>
          <p:spPr>
            <a:xfrm>
              <a:off x="822500" y="336715"/>
              <a:ext cx="4965700" cy="2689227"/>
            </a:xfrm>
            <a:custGeom>
              <a:avLst/>
              <a:gdLst/>
              <a:ahLst/>
              <a:cxnLst/>
              <a:rect l="0" t="0" r="0" b="0"/>
              <a:pathLst>
                <a:path w="4965700" h="2689227">
                  <a:moveTo>
                    <a:pt x="0" y="2689227"/>
                  </a:moveTo>
                  <a:lnTo>
                    <a:pt x="141808" y="2497671"/>
                  </a:lnTo>
                  <a:lnTo>
                    <a:pt x="284683" y="2317752"/>
                  </a:lnTo>
                  <a:lnTo>
                    <a:pt x="426504" y="2150539"/>
                  </a:lnTo>
                  <a:lnTo>
                    <a:pt x="568325" y="1993902"/>
                  </a:lnTo>
                  <a:lnTo>
                    <a:pt x="710133" y="1846796"/>
                  </a:lnTo>
                  <a:lnTo>
                    <a:pt x="851954" y="1709217"/>
                  </a:lnTo>
                  <a:lnTo>
                    <a:pt x="993775" y="1581150"/>
                  </a:lnTo>
                  <a:lnTo>
                    <a:pt x="1135583" y="1460500"/>
                  </a:lnTo>
                  <a:lnTo>
                    <a:pt x="1277404" y="1348321"/>
                  </a:lnTo>
                  <a:lnTo>
                    <a:pt x="1419225" y="1242492"/>
                  </a:lnTo>
                  <a:lnTo>
                    <a:pt x="1561033" y="1144067"/>
                  </a:lnTo>
                  <a:lnTo>
                    <a:pt x="1702854" y="1051992"/>
                  </a:lnTo>
                  <a:lnTo>
                    <a:pt x="1844675" y="966267"/>
                  </a:lnTo>
                  <a:lnTo>
                    <a:pt x="1986483" y="884771"/>
                  </a:lnTo>
                  <a:lnTo>
                    <a:pt x="2128304" y="809625"/>
                  </a:lnTo>
                  <a:lnTo>
                    <a:pt x="2270125" y="738721"/>
                  </a:lnTo>
                  <a:lnTo>
                    <a:pt x="2411933" y="672046"/>
                  </a:lnTo>
                  <a:lnTo>
                    <a:pt x="2553754" y="610667"/>
                  </a:lnTo>
                  <a:lnTo>
                    <a:pt x="2695575" y="552450"/>
                  </a:lnTo>
                  <a:lnTo>
                    <a:pt x="2837383" y="498475"/>
                  </a:lnTo>
                  <a:lnTo>
                    <a:pt x="2979204" y="447675"/>
                  </a:lnTo>
                  <a:lnTo>
                    <a:pt x="3121025" y="400050"/>
                  </a:lnTo>
                  <a:lnTo>
                    <a:pt x="3262833" y="355600"/>
                  </a:lnTo>
                  <a:lnTo>
                    <a:pt x="3404654" y="314325"/>
                  </a:lnTo>
                  <a:lnTo>
                    <a:pt x="3546475" y="275171"/>
                  </a:lnTo>
                  <a:lnTo>
                    <a:pt x="3688283" y="238125"/>
                  </a:lnTo>
                  <a:lnTo>
                    <a:pt x="3830104" y="204267"/>
                  </a:lnTo>
                  <a:lnTo>
                    <a:pt x="3971925" y="172517"/>
                  </a:lnTo>
                  <a:lnTo>
                    <a:pt x="4113733" y="142875"/>
                  </a:lnTo>
                  <a:lnTo>
                    <a:pt x="4255554" y="114300"/>
                  </a:lnTo>
                  <a:lnTo>
                    <a:pt x="4398429" y="88900"/>
                  </a:lnTo>
                  <a:lnTo>
                    <a:pt x="4540250" y="64567"/>
                  </a:lnTo>
                  <a:lnTo>
                    <a:pt x="4682058" y="41275"/>
                  </a:lnTo>
                  <a:lnTo>
                    <a:pt x="4823879" y="20117"/>
                  </a:lnTo>
                  <a:lnTo>
                    <a:pt x="4965700"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97" name="Rectangle 96"/>
            <p:cNvSpPr/>
            <p:nvPr/>
          </p:nvSpPr>
          <p:spPr>
            <a:xfrm>
              <a:off x="4139360" y="1079167"/>
              <a:ext cx="974672" cy="18899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100" i="1" dirty="0">
                  <a:solidFill>
                    <a:srgbClr val="000000"/>
                  </a:solidFill>
                  <a:effectLst/>
                  <a:latin typeface="Cambria Math" panose="02040503050406030204" pitchFamily="18" charset="0"/>
                  <a:ea typeface="Arial" panose="020B0604020202020204" pitchFamily="34" charset="0"/>
                  <a:cs typeface="Arial" panose="020B0604020202020204" pitchFamily="34" charset="0"/>
                </a:rPr>
                <a:t>Real ratio</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8" name="Shape 97"/>
            <p:cNvSpPr/>
            <p:nvPr/>
          </p:nvSpPr>
          <p:spPr>
            <a:xfrm>
              <a:off x="3642954" y="1181265"/>
              <a:ext cx="394754" cy="0"/>
            </a:xfrm>
            <a:custGeom>
              <a:avLst/>
              <a:gdLst/>
              <a:ahLst/>
              <a:cxnLst/>
              <a:rect l="0" t="0" r="0" b="0"/>
              <a:pathLst>
                <a:path w="394754">
                  <a:moveTo>
                    <a:pt x="0" y="0"/>
                  </a:moveTo>
                  <a:lnTo>
                    <a:pt x="394754" y="0"/>
                  </a:lnTo>
                </a:path>
              </a:pathLst>
            </a:custGeom>
            <a:ln w="6350" cap="flat">
              <a:round/>
            </a:ln>
          </p:spPr>
          <p:style>
            <a:lnRef idx="1">
              <a:srgbClr val="FF0000"/>
            </a:lnRef>
            <a:fillRef idx="0">
              <a:srgbClr val="000000">
                <a:alpha val="0"/>
              </a:srgbClr>
            </a:fillRef>
            <a:effectRef idx="0">
              <a:scrgbClr r="0" g="0" b="0"/>
            </a:effectRef>
            <a:fontRef idx="none"/>
          </p:style>
          <p:txBody>
            <a:bodyPr/>
            <a:lstStyle/>
            <a:p>
              <a:endParaRPr lang="en-US"/>
            </a:p>
          </p:txBody>
        </p:sp>
        <mc:AlternateContent xmlns:mc="http://schemas.openxmlformats.org/markup-compatibility/2006" xmlns:a14="http://schemas.microsoft.com/office/drawing/2010/main">
          <mc:Choice Requires="a14">
            <p:sp>
              <p:nvSpPr>
                <p:cNvPr id="99" name="Rectangle 98"/>
                <p:cNvSpPr/>
                <p:nvPr/>
              </p:nvSpPr>
              <p:spPr>
                <a:xfrm>
                  <a:off x="4126857" y="1268161"/>
                  <a:ext cx="1243227" cy="101546"/>
                </a:xfrm>
                <a:prstGeom prst="rect">
                  <a:avLst/>
                </a:prstGeom>
                <a:ln>
                  <a:noFill/>
                </a:ln>
              </p:spPr>
              <p:txBody>
                <a:bodyPr vert="horz" lIns="0" tIns="0" rIns="0" bIns="0" rtlCol="0">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𝑦</m:t>
                        </m:r>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=1−</m:t>
                        </m:r>
                        <m:sSup>
                          <m:sSupPr>
                            <m:ctrlP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𝑒</m:t>
                            </m:r>
                          </m:e>
                          <m:sup>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−0.22</m:t>
                            </m:r>
                            <m:r>
                              <a:rPr lang="en-US" sz="11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𝑥</m:t>
                            </m:r>
                          </m:sup>
                        </m:sSup>
                      </m:oMath>
                    </m:oMathPara>
                  </a14:m>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9" name="Rectangle 98"/>
                <p:cNvSpPr>
                  <a:spLocks noRot="1" noChangeAspect="1" noMove="1" noResize="1" noEditPoints="1" noAdjustHandles="1" noChangeArrowheads="1" noChangeShapeType="1" noTextEdit="1"/>
                </p:cNvSpPr>
                <p:nvPr/>
              </p:nvSpPr>
              <p:spPr>
                <a:xfrm>
                  <a:off x="4126857" y="1268161"/>
                  <a:ext cx="1243227" cy="101546"/>
                </a:xfrm>
                <a:prstGeom prst="rect">
                  <a:avLst/>
                </a:prstGeom>
                <a:blipFill rotWithShape="0">
                  <a:blip r:embed="rId4"/>
                  <a:stretch>
                    <a:fillRect l="-3125" r="-625" b="-105882"/>
                  </a:stretch>
                </a:blipFill>
                <a:ln>
                  <a:noFill/>
                </a:ln>
              </p:spPr>
              <p:txBody>
                <a:bodyPr/>
                <a:lstStyle/>
                <a:p>
                  <a:r>
                    <a:rPr lang="en-US">
                      <a:noFill/>
                    </a:rPr>
                    <a:t> </a:t>
                  </a:r>
                </a:p>
              </p:txBody>
            </p:sp>
          </mc:Fallback>
        </mc:AlternateContent>
        <p:sp>
          <p:nvSpPr>
            <p:cNvPr id="100" name="Shape 100"/>
            <p:cNvSpPr/>
            <p:nvPr/>
          </p:nvSpPr>
          <p:spPr>
            <a:xfrm>
              <a:off x="3642954" y="1359065"/>
              <a:ext cx="394754" cy="0"/>
            </a:xfrm>
            <a:custGeom>
              <a:avLst/>
              <a:gdLst/>
              <a:ahLst/>
              <a:cxnLst/>
              <a:rect l="0" t="0" r="0" b="0"/>
              <a:pathLst>
                <a:path w="394754">
                  <a:moveTo>
                    <a:pt x="0" y="0"/>
                  </a:moveTo>
                  <a:lnTo>
                    <a:pt x="394754" y="0"/>
                  </a:lnTo>
                </a:path>
              </a:pathLst>
            </a:custGeom>
            <a:ln w="6350" cap="flat">
              <a:round/>
            </a:ln>
          </p:spPr>
          <p:style>
            <a:lnRef idx="1">
              <a:srgbClr val="0000FF"/>
            </a:lnRef>
            <a:fillRef idx="0">
              <a:srgbClr val="000000">
                <a:alpha val="0"/>
              </a:srgbClr>
            </a:fillRef>
            <a:effectRef idx="0">
              <a:scrgbClr r="0" g="0" b="0"/>
            </a:effectRef>
            <a:fontRef idx="none"/>
          </p:style>
          <p:txBody>
            <a:bodyPr/>
            <a:lstStyle/>
            <a:p>
              <a:endParaRPr lang="en-US"/>
            </a:p>
          </p:txBody>
        </p:sp>
      </p:grpSp>
      <p:cxnSp>
        <p:nvCxnSpPr>
          <p:cNvPr id="101" name="Straight Connector 100"/>
          <p:cNvCxnSpPr/>
          <p:nvPr/>
        </p:nvCxnSpPr>
        <p:spPr>
          <a:xfrm flipH="1">
            <a:off x="1943408" y="2359304"/>
            <a:ext cx="3063" cy="311692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594566" y="2358327"/>
            <a:ext cx="1613" cy="311692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682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What is the learning rate of the human swarm?    (that is, do they get faster at following commands?) </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75" y="1555833"/>
            <a:ext cx="5273497" cy="3947502"/>
          </a:xfrm>
          <a:prstGeom prst="rect">
            <a:avLst/>
          </a:prstGeom>
        </p:spPr>
      </p:pic>
      <p:sp>
        <p:nvSpPr>
          <p:cNvPr id="6" name="TextBox 5"/>
          <p:cNvSpPr txBox="1"/>
          <p:nvPr/>
        </p:nvSpPr>
        <p:spPr>
          <a:xfrm>
            <a:off x="5797296" y="1892808"/>
            <a:ext cx="4507992" cy="3416320"/>
          </a:xfrm>
          <a:prstGeom prst="rect">
            <a:avLst/>
          </a:prstGeom>
          <a:noFill/>
        </p:spPr>
        <p:txBody>
          <a:bodyPr wrap="square" rtlCol="0">
            <a:spAutoFit/>
          </a:bodyPr>
          <a:lstStyle/>
          <a:p>
            <a:r>
              <a:rPr lang="en-US" dirty="0" smtClean="0"/>
              <a:t>Fig.4  For a series of vocal command like “</a:t>
            </a:r>
            <a:r>
              <a:rPr lang="en-US" dirty="0"/>
              <a:t>I want everybody to turn them red</a:t>
            </a:r>
            <a:r>
              <a:rPr lang="en-US" dirty="0" smtClean="0"/>
              <a:t>”, “</a:t>
            </a:r>
            <a:r>
              <a:rPr lang="en-US" dirty="0"/>
              <a:t>turn the red off turn the blue on</a:t>
            </a:r>
            <a:r>
              <a:rPr lang="en-US" dirty="0" smtClean="0"/>
              <a:t>”, “</a:t>
            </a:r>
            <a:r>
              <a:rPr lang="en-US" dirty="0"/>
              <a:t>let's go to </a:t>
            </a:r>
            <a:r>
              <a:rPr lang="en-US" dirty="0" smtClean="0"/>
              <a:t>green” actually people are learning all the time, their respond time is reducing every time when they hear the vocal command and make a response.</a:t>
            </a:r>
          </a:p>
          <a:p>
            <a:endParaRPr lang="en-US" dirty="0"/>
          </a:p>
          <a:p>
            <a:r>
              <a:rPr lang="en-US" dirty="0">
                <a:solidFill>
                  <a:srgbClr val="FF0000"/>
                </a:solidFill>
              </a:rPr>
              <a:t>Axis([0,9,-0,7,00])  </a:t>
            </a:r>
            <a:endParaRPr lang="en-US" dirty="0" smtClean="0">
              <a:solidFill>
                <a:srgbClr val="FF0000"/>
              </a:solidFill>
            </a:endParaRPr>
          </a:p>
          <a:p>
            <a:r>
              <a:rPr lang="en-US" dirty="0" smtClean="0">
                <a:solidFill>
                  <a:srgbClr val="FF0000"/>
                </a:solidFill>
              </a:rPr>
              <a:t>WHY </a:t>
            </a:r>
            <a:r>
              <a:rPr lang="en-US" dirty="0">
                <a:solidFill>
                  <a:srgbClr val="FF0000"/>
                </a:solidFill>
              </a:rPr>
              <a:t>IS THE LEARNING RATE NEGATIVE</a:t>
            </a:r>
            <a:r>
              <a:rPr lang="en-US" dirty="0" smtClean="0">
                <a:solidFill>
                  <a:srgbClr val="FF0000"/>
                </a:solidFill>
              </a:rPr>
              <a:t>?</a:t>
            </a:r>
          </a:p>
          <a:p>
            <a:r>
              <a:rPr lang="en-US" dirty="0" smtClean="0">
                <a:solidFill>
                  <a:srgbClr val="FF0000"/>
                </a:solidFill>
              </a:rPr>
              <a:t>What’s the equation used to get learn rate</a:t>
            </a:r>
            <a:endParaRPr lang="en-US" dirty="0">
              <a:solidFill>
                <a:srgbClr val="FF0000"/>
              </a:solidFill>
            </a:endParaRPr>
          </a:p>
          <a:p>
            <a:endParaRPr lang="en-US" dirty="0"/>
          </a:p>
        </p:txBody>
      </p:sp>
    </p:spTree>
    <p:extLst>
      <p:ext uri="{BB962C8B-B14F-4D97-AF65-F5344CB8AC3E}">
        <p14:creationId xmlns:p14="http://schemas.microsoft.com/office/powerpoint/2010/main" val="1788674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Clipping"/>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63926"/>
            <a:ext cx="5181600" cy="3884336"/>
          </a:xfrm>
        </p:spPr>
      </p:pic>
      <p:sp>
        <p:nvSpPr>
          <p:cNvPr id="4" name="Content Placeholder 3"/>
          <p:cNvSpPr>
            <a:spLocks noGrp="1"/>
          </p:cNvSpPr>
          <p:nvPr>
            <p:ph sz="half" idx="2"/>
          </p:nvPr>
        </p:nvSpPr>
        <p:spPr/>
        <p:txBody>
          <a:bodyPr/>
          <a:lstStyle/>
          <a:p>
            <a:pPr marL="0" indent="0">
              <a:buNone/>
            </a:pPr>
            <a:r>
              <a:rPr lang="en-US" dirty="0" smtClean="0"/>
              <a:t>F</a:t>
            </a:r>
            <a:r>
              <a:rPr lang="en-US" altLang="zh-CN" dirty="0" smtClean="0"/>
              <a:t>ig.5 Comparing the accuracy of two vocal command “If you are red move.” and “When I say go I want red to freeze and the blues’ to move.” </a:t>
            </a:r>
          </a:p>
          <a:p>
            <a:r>
              <a:rPr lang="en-US" dirty="0">
                <a:solidFill>
                  <a:srgbClr val="FF0000"/>
                </a:solidFill>
              </a:rPr>
              <a:t>Too many decimal places</a:t>
            </a:r>
          </a:p>
          <a:p>
            <a:r>
              <a:rPr lang="en-US" dirty="0" smtClean="0">
                <a:solidFill>
                  <a:srgbClr val="FF0000"/>
                </a:solidFill>
              </a:rPr>
              <a:t>Formula </a:t>
            </a:r>
            <a:r>
              <a:rPr lang="en-US" dirty="0">
                <a:solidFill>
                  <a:srgbClr val="FF0000"/>
                </a:solidFill>
              </a:rPr>
              <a:t>for </a:t>
            </a:r>
            <a:r>
              <a:rPr lang="en-US" dirty="0" smtClean="0">
                <a:solidFill>
                  <a:srgbClr val="FF0000"/>
                </a:solidFill>
              </a:rPr>
              <a:t>accuracy</a:t>
            </a:r>
          </a:p>
          <a:p>
            <a:r>
              <a:rPr lang="en-US" dirty="0" smtClean="0">
                <a:solidFill>
                  <a:srgbClr val="FF0000"/>
                </a:solidFill>
              </a:rPr>
              <a:t>Show the whole process in same plot ( one accuracy after another)</a:t>
            </a:r>
            <a:endParaRPr lang="en-US" dirty="0">
              <a:solidFill>
                <a:srgbClr val="FF0000"/>
              </a:solidFill>
            </a:endParaRPr>
          </a:p>
          <a:p>
            <a:pPr marL="0" indent="0">
              <a:buNone/>
            </a:pPr>
            <a:endParaRPr lang="en-US" dirty="0"/>
          </a:p>
        </p:txBody>
      </p:sp>
      <p:sp>
        <p:nvSpPr>
          <p:cNvPr id="5" name="Title 4"/>
          <p:cNvSpPr>
            <a:spLocks noGrp="1"/>
          </p:cNvSpPr>
          <p:nvPr>
            <p:ph type="title"/>
          </p:nvPr>
        </p:nvSpPr>
        <p:spPr/>
        <p:txBody>
          <a:bodyPr/>
          <a:lstStyle/>
          <a:p>
            <a:r>
              <a:rPr lang="en-US" dirty="0" smtClean="0"/>
              <a:t>Comparing the </a:t>
            </a:r>
            <a:r>
              <a:rPr lang="en-US" altLang="zh-CN" dirty="0" smtClean="0"/>
              <a:t>accuracy</a:t>
            </a:r>
            <a:endParaRPr lang="en-US" dirty="0"/>
          </a:p>
        </p:txBody>
      </p:sp>
      <p:pic>
        <p:nvPicPr>
          <p:cNvPr id="7" name="Picture 6"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6090" y="1295091"/>
            <a:ext cx="2306290" cy="1068835"/>
          </a:xfrm>
          <a:prstGeom prst="rect">
            <a:avLst/>
          </a:prstGeom>
        </p:spPr>
      </p:pic>
      <p:pic>
        <p:nvPicPr>
          <p:cNvPr id="8" name="Picture 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4780" y="1291207"/>
            <a:ext cx="2309887" cy="1068835"/>
          </a:xfrm>
          <a:prstGeom prst="rect">
            <a:avLst/>
          </a:prstGeom>
        </p:spPr>
      </p:pic>
    </p:spTree>
    <p:extLst>
      <p:ext uri="{BB962C8B-B14F-4D97-AF65-F5344CB8AC3E}">
        <p14:creationId xmlns:p14="http://schemas.microsoft.com/office/powerpoint/2010/main" val="4057183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38557" y="2668670"/>
            <a:ext cx="5114286" cy="3876190"/>
          </a:xfrm>
          <a:prstGeom prst="rect">
            <a:avLst/>
          </a:prstGeom>
        </p:spPr>
      </p:pic>
      <p:sp>
        <p:nvSpPr>
          <p:cNvPr id="2" name="Title 1"/>
          <p:cNvSpPr>
            <a:spLocks noGrp="1"/>
          </p:cNvSpPr>
          <p:nvPr>
            <p:ph type="title"/>
          </p:nvPr>
        </p:nvSpPr>
        <p:spPr/>
        <p:txBody>
          <a:bodyPr>
            <a:normAutofit/>
          </a:bodyPr>
          <a:lstStyle/>
          <a:p>
            <a:r>
              <a:rPr lang="en-US" sz="2400" b="1" dirty="0"/>
              <a:t>How long did it take to form snakes?  How long </a:t>
            </a:r>
            <a:r>
              <a:rPr lang="en-US" sz="2400" b="1" dirty="0" smtClean="0"/>
              <a:t>were </a:t>
            </a:r>
            <a:r>
              <a:rPr lang="en-US" sz="2400" b="1" dirty="0"/>
              <a:t>the snakes as a function of time?</a:t>
            </a:r>
          </a:p>
        </p:txBody>
      </p:sp>
      <p:sp>
        <p:nvSpPr>
          <p:cNvPr id="4" name="Content Placeholder 3"/>
          <p:cNvSpPr>
            <a:spLocks noGrp="1"/>
          </p:cNvSpPr>
          <p:nvPr>
            <p:ph sz="half" idx="2"/>
          </p:nvPr>
        </p:nvSpPr>
        <p:spPr/>
        <p:txBody>
          <a:bodyPr>
            <a:normAutofit fontScale="92500" lnSpcReduction="10000"/>
          </a:bodyPr>
          <a:lstStyle/>
          <a:p>
            <a:r>
              <a:rPr lang="en-US" dirty="0" smtClean="0"/>
              <a:t>This plot shows how long it takes to form snakes, x axis shows the time it takes, and y axis shows how long the snake is, which is how many umbrellas are there in the snake, and we have three different color snakes in the video</a:t>
            </a:r>
          </a:p>
          <a:p>
            <a:endParaRPr lang="en-US" dirty="0"/>
          </a:p>
          <a:p>
            <a:r>
              <a:rPr lang="en-US" dirty="0" smtClean="0">
                <a:solidFill>
                  <a:srgbClr val="FF0000"/>
                </a:solidFill>
              </a:rPr>
              <a:t>What constitutes a snake? </a:t>
            </a:r>
          </a:p>
          <a:p>
            <a:r>
              <a:rPr lang="en-US" dirty="0" smtClean="0">
                <a:solidFill>
                  <a:srgbClr val="FF0000"/>
                </a:solidFill>
              </a:rPr>
              <a:t>Add lane to same plot showing numbers of people who are not in the snake</a:t>
            </a:r>
            <a:endParaRPr lang="en-US" dirty="0">
              <a:solidFill>
                <a:srgbClr val="FF0000"/>
              </a:solidFill>
            </a:endParaRPr>
          </a:p>
        </p:txBody>
      </p:sp>
      <p:pic>
        <p:nvPicPr>
          <p:cNvPr id="7" name="Picture 6"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166" y="1427505"/>
            <a:ext cx="2040534" cy="1237563"/>
          </a:xfrm>
          <a:prstGeom prst="rect">
            <a:avLst/>
          </a:prstGeom>
        </p:spPr>
      </p:pic>
      <p:pic>
        <p:nvPicPr>
          <p:cNvPr id="8" name="Picture 7"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6174" y="1427505"/>
            <a:ext cx="2009774" cy="1237563"/>
          </a:xfrm>
          <a:prstGeom prst="rect">
            <a:avLst/>
          </a:prstGeom>
        </p:spPr>
      </p:pic>
      <p:sp>
        <p:nvSpPr>
          <p:cNvPr id="11" name="TextBox 10"/>
          <p:cNvSpPr txBox="1"/>
          <p:nvPr/>
        </p:nvSpPr>
        <p:spPr>
          <a:xfrm>
            <a:off x="1668372" y="2260084"/>
            <a:ext cx="789079"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=385</a:t>
            </a:r>
            <a:endParaRPr lang="en-US" dirty="0">
              <a:solidFill>
                <a:schemeClr val="bg1"/>
              </a:solidFill>
            </a:endParaRPr>
          </a:p>
        </p:txBody>
      </p:sp>
      <p:sp>
        <p:nvSpPr>
          <p:cNvPr id="12" name="TextBox 11"/>
          <p:cNvSpPr txBox="1"/>
          <p:nvPr/>
        </p:nvSpPr>
        <p:spPr>
          <a:xfrm>
            <a:off x="4988582" y="2295009"/>
            <a:ext cx="789079"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=435</a:t>
            </a:r>
            <a:endParaRPr lang="en-US" dirty="0">
              <a:solidFill>
                <a:schemeClr val="bg1"/>
              </a:solidFill>
            </a:endParaRPr>
          </a:p>
        </p:txBody>
      </p:sp>
    </p:spTree>
    <p:extLst>
      <p:ext uri="{BB962C8B-B14F-4D97-AF65-F5344CB8AC3E}">
        <p14:creationId xmlns:p14="http://schemas.microsoft.com/office/powerpoint/2010/main" val="904008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7000"/>
            <a:ext cx="10515600" cy="1325563"/>
          </a:xfrm>
        </p:spPr>
        <p:txBody>
          <a:bodyPr>
            <a:normAutofit/>
          </a:bodyPr>
          <a:lstStyle/>
          <a:p>
            <a:r>
              <a:rPr lang="en-US" sz="2400" b="1" dirty="0"/>
              <a:t>How round could they get? </a:t>
            </a:r>
          </a:p>
        </p:txBody>
      </p:sp>
      <p:pic>
        <p:nvPicPr>
          <p:cNvPr id="5" name="Content Placeholder 4" descr="Screen Clipping"/>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64102"/>
            <a:ext cx="5181600" cy="3912483"/>
          </a:xfrm>
        </p:spPr>
      </p:pic>
      <p:sp>
        <p:nvSpPr>
          <p:cNvPr id="4" name="Content Placeholder 3"/>
          <p:cNvSpPr>
            <a:spLocks noGrp="1"/>
          </p:cNvSpPr>
          <p:nvPr>
            <p:ph sz="half" idx="2"/>
          </p:nvPr>
        </p:nvSpPr>
        <p:spPr/>
        <p:txBody>
          <a:bodyPr/>
          <a:lstStyle/>
          <a:p>
            <a:r>
              <a:rPr lang="en-US" dirty="0" smtClean="0"/>
              <a:t>Fig.6  We calculate how round those people can get after they hear the vocal command “</a:t>
            </a:r>
            <a:r>
              <a:rPr lang="en-US" dirty="0"/>
              <a:t>Red stop and bunch up.  See how round you can </a:t>
            </a:r>
            <a:r>
              <a:rPr lang="en-US" dirty="0" smtClean="0"/>
              <a:t>be, keep </a:t>
            </a:r>
            <a:r>
              <a:rPr lang="en-US" dirty="0"/>
              <a:t>circling around them greens</a:t>
            </a:r>
            <a:r>
              <a:rPr lang="en-US" dirty="0" smtClean="0"/>
              <a:t>” There are three circles with different colors, the value closer to one means the circle is closer to a real round.</a:t>
            </a:r>
            <a:endParaRPr lang="en-US" dirty="0"/>
          </a:p>
        </p:txBody>
      </p:sp>
      <p:pic>
        <p:nvPicPr>
          <p:cNvPr id="3" name="Picture 2"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6849" y="1134712"/>
            <a:ext cx="1971202" cy="1111951"/>
          </a:xfrm>
          <a:prstGeom prst="rect">
            <a:avLst/>
          </a:prstGeom>
        </p:spPr>
      </p:pic>
      <p:pic>
        <p:nvPicPr>
          <p:cNvPr id="6" name="Picture 5"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7101" y="1134712"/>
            <a:ext cx="2124074" cy="1111951"/>
          </a:xfrm>
          <a:prstGeom prst="rect">
            <a:avLst/>
          </a:prstGeom>
        </p:spPr>
      </p:pic>
      <p:sp>
        <p:nvSpPr>
          <p:cNvPr id="7" name="TextBox 6"/>
          <p:cNvSpPr txBox="1"/>
          <p:nvPr/>
        </p:nvSpPr>
        <p:spPr>
          <a:xfrm>
            <a:off x="1486374" y="1860386"/>
            <a:ext cx="789079"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=485</a:t>
            </a:r>
            <a:endParaRPr lang="en-US" dirty="0">
              <a:solidFill>
                <a:schemeClr val="bg1"/>
              </a:solidFill>
            </a:endParaRPr>
          </a:p>
        </p:txBody>
      </p:sp>
      <p:sp>
        <p:nvSpPr>
          <p:cNvPr id="8" name="TextBox 7"/>
          <p:cNvSpPr txBox="1"/>
          <p:nvPr/>
        </p:nvSpPr>
        <p:spPr>
          <a:xfrm>
            <a:off x="4474232" y="1860386"/>
            <a:ext cx="789079" cy="369332"/>
          </a:xfrm>
          <a:prstGeom prst="rect">
            <a:avLst/>
          </a:prstGeom>
          <a:noFill/>
        </p:spPr>
        <p:txBody>
          <a:bodyPr wrap="square" rtlCol="0">
            <a:spAutoFit/>
          </a:bodyPr>
          <a:lstStyle/>
          <a:p>
            <a:r>
              <a:rPr lang="en-US" i="1" dirty="0" smtClean="0">
                <a:solidFill>
                  <a:schemeClr val="bg1"/>
                </a:solidFill>
              </a:rPr>
              <a:t>t</a:t>
            </a:r>
            <a:r>
              <a:rPr lang="en-US" dirty="0" smtClean="0">
                <a:solidFill>
                  <a:schemeClr val="bg1"/>
                </a:solidFill>
              </a:rPr>
              <a:t>=540</a:t>
            </a:r>
            <a:endParaRPr lang="en-US" dirty="0">
              <a:solidFill>
                <a:schemeClr val="bg1"/>
              </a:solidFill>
            </a:endParaRPr>
          </a:p>
        </p:txBody>
      </p:sp>
      <p:cxnSp>
        <p:nvCxnSpPr>
          <p:cNvPr id="9" name="Straight Connector 8"/>
          <p:cNvCxnSpPr/>
          <p:nvPr/>
        </p:nvCxnSpPr>
        <p:spPr>
          <a:xfrm flipH="1">
            <a:off x="1750254" y="2319020"/>
            <a:ext cx="23936" cy="32133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026757" y="2229718"/>
            <a:ext cx="23936" cy="32133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rot="16362428">
                <a:off x="5638800" y="2971800"/>
                <a:ext cx="465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4</m:t>
                      </m:r>
                      <m:r>
                        <a:rPr lang="en-US" b="0" i="1" smtClean="0">
                          <a:latin typeface="Cambria Math" panose="02040503050406030204" pitchFamily="18" charset="0"/>
                        </a:rPr>
                        <m:t>𝐴</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rot="16362428">
                <a:off x="5638800" y="2971800"/>
                <a:ext cx="465512" cy="276999"/>
              </a:xfrm>
              <a:prstGeom prst="rect">
                <a:avLst/>
              </a:prstGeom>
              <a:blipFill rotWithShape="0">
                <a:blip r:embed="rId5"/>
                <a:stretch>
                  <a:fillRect t="-11392" r="-6000" b="-10127"/>
                </a:stretch>
              </a:blipFill>
            </p:spPr>
            <p:txBody>
              <a:bodyPr/>
              <a:lstStyle/>
              <a:p>
                <a:r>
                  <a:rPr lang="en-US">
                    <a:noFill/>
                  </a:rPr>
                  <a:t> </a:t>
                </a:r>
              </a:p>
            </p:txBody>
          </p:sp>
        </mc:Fallback>
      </mc:AlternateContent>
    </p:spTree>
    <p:extLst>
      <p:ext uri="{BB962C8B-B14F-4D97-AF65-F5344CB8AC3E}">
        <p14:creationId xmlns:p14="http://schemas.microsoft.com/office/powerpoint/2010/main" val="1753755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How good is their memory (what accuracy did they have when commanded to return to original positions?)</a:t>
            </a:r>
          </a:p>
        </p:txBody>
      </p:sp>
      <p:sp>
        <p:nvSpPr>
          <p:cNvPr id="4" name="Content Placeholder 3"/>
          <p:cNvSpPr>
            <a:spLocks noGrp="1"/>
          </p:cNvSpPr>
          <p:nvPr>
            <p:ph sz="half" idx="2"/>
          </p:nvPr>
        </p:nvSpPr>
        <p:spPr/>
        <p:txBody>
          <a:bodyPr>
            <a:normAutofit fontScale="77500" lnSpcReduction="20000"/>
          </a:bodyPr>
          <a:lstStyle/>
          <a:p>
            <a:r>
              <a:rPr lang="en-US" dirty="0" smtClean="0"/>
              <a:t>Fig.7 This figure shows how good people’s memory is, we comparing the distance between everyone’s “original position” and the “returned position”, and the smaller distance means better memory. when they heard the vocal command “</a:t>
            </a:r>
            <a:r>
              <a:rPr lang="en-US" dirty="0"/>
              <a:t>when I say go I want you to move back, with the yellow right in the middle. </a:t>
            </a:r>
            <a:r>
              <a:rPr lang="en-US" dirty="0" smtClean="0"/>
              <a:t>Right </a:t>
            </a:r>
            <a:r>
              <a:rPr lang="en-US" dirty="0"/>
              <a:t>back to where you were that same formation as quickly and safely as you can.  As smoothly as you can.</a:t>
            </a:r>
          </a:p>
          <a:p>
            <a:pPr marL="0" indent="0">
              <a:buNone/>
            </a:pPr>
            <a:r>
              <a:rPr lang="en-US" dirty="0" smtClean="0"/>
              <a:t>” they will move back.</a:t>
            </a:r>
          </a:p>
          <a:p>
            <a:pPr marL="0" indent="0">
              <a:buNone/>
            </a:pPr>
            <a:r>
              <a:rPr lang="en-US" dirty="0" smtClean="0">
                <a:solidFill>
                  <a:srgbClr val="FF0000"/>
                </a:solidFill>
              </a:rPr>
              <a:t>Should record the whole process, Start from original position, to some point, return (mark with a *), then go back to their position</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47254"/>
            <a:ext cx="5000625" cy="3819525"/>
          </a:xfrm>
          <a:prstGeom prst="rect">
            <a:avLst/>
          </a:prstGeom>
        </p:spPr>
      </p:pic>
    </p:spTree>
    <p:extLst>
      <p:ext uri="{BB962C8B-B14F-4D97-AF65-F5344CB8AC3E}">
        <p14:creationId xmlns:p14="http://schemas.microsoft.com/office/powerpoint/2010/main" val="4164616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47725" y="2082006"/>
            <a:ext cx="5162550" cy="383857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16431" y="2005806"/>
            <a:ext cx="5114925" cy="3914775"/>
          </a:xfrm>
        </p:spPr>
      </p:pic>
      <p:sp>
        <p:nvSpPr>
          <p:cNvPr id="7" name="TextBox 6"/>
          <p:cNvSpPr txBox="1"/>
          <p:nvPr/>
        </p:nvSpPr>
        <p:spPr>
          <a:xfrm>
            <a:off x="6369996" y="5946200"/>
            <a:ext cx="4272064" cy="646331"/>
          </a:xfrm>
          <a:prstGeom prst="rect">
            <a:avLst/>
          </a:prstGeom>
          <a:noFill/>
        </p:spPr>
        <p:txBody>
          <a:bodyPr wrap="square" rtlCol="0">
            <a:spAutoFit/>
          </a:bodyPr>
          <a:lstStyle/>
          <a:p>
            <a:r>
              <a:rPr lang="en-US" dirty="0" smtClean="0"/>
              <a:t>Calculate the mean distance between each center of three circles, </a:t>
            </a:r>
            <a:endParaRPr lang="en-US" dirty="0"/>
          </a:p>
        </p:txBody>
      </p:sp>
    </p:spTree>
    <p:extLst>
      <p:ext uri="{BB962C8B-B14F-4D97-AF65-F5344CB8AC3E}">
        <p14:creationId xmlns:p14="http://schemas.microsoft.com/office/powerpoint/2010/main" val="1049354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4191</TotalTime>
  <Words>1165</Words>
  <Application>Microsoft Office PowerPoint</Application>
  <PresentationFormat>Widescreen</PresentationFormat>
  <Paragraphs>441</Paragraphs>
  <Slides>29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SimSun</vt:lpstr>
      <vt:lpstr>Arial</vt:lpstr>
      <vt:lpstr>Calibri</vt:lpstr>
      <vt:lpstr>Calibri Light</vt:lpstr>
      <vt:lpstr>Cambria Math</vt:lpstr>
      <vt:lpstr>Times New Roman</vt:lpstr>
      <vt:lpstr>Office Theme</vt:lpstr>
      <vt:lpstr>PowerPoint Presentation</vt:lpstr>
      <vt:lpstr>The time constant of the human swarm for a command "everyone turn red"</vt:lpstr>
      <vt:lpstr>The time constant for the human swarm for a harder question "everyone turn to the same color"</vt:lpstr>
      <vt:lpstr>What is the learning rate of the human swarm?    (that is, do they get faster at following commands?) </vt:lpstr>
      <vt:lpstr>Comparing the accuracy</vt:lpstr>
      <vt:lpstr>How long did it take to form snakes?  How long were the snakes as a function of time?</vt:lpstr>
      <vt:lpstr>How round could they get? </vt:lpstr>
      <vt:lpstr>How good is their memory (what accuracy did they have when commanded to return to original positions?)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time constant of the human swarm for a command "everyone turn red"</dc:title>
  <dc:creator>Wei Yao</dc:creator>
  <cp:lastModifiedBy>Wei Yao</cp:lastModifiedBy>
  <cp:revision>72</cp:revision>
  <cp:lastPrinted>2016-02-29T15:36:13Z</cp:lastPrinted>
  <dcterms:created xsi:type="dcterms:W3CDTF">2016-02-15T07:22:44Z</dcterms:created>
  <dcterms:modified xsi:type="dcterms:W3CDTF">2016-03-05T08:30:10Z</dcterms:modified>
</cp:coreProperties>
</file>